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6ECF2A-CC73-42A5-A9F8-E80C0290187D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6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8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5579-40F3-49B6-9628-977BEE1369F9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FEEA-B618-41C7-829C-7B2071187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usr036943/viz/yandex-practicum-projects/_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Анализ взаимодействия</a:t>
            </a:r>
            <a:br>
              <a:rPr lang="ru-RU" sz="4000" dirty="0"/>
            </a:br>
            <a:r>
              <a:rPr lang="ru-RU" sz="4000" dirty="0"/>
              <a:t>пользователей с карточками</a:t>
            </a:r>
            <a:br>
              <a:rPr lang="ru-RU" sz="4000" dirty="0"/>
            </a:br>
            <a:r>
              <a:rPr lang="ru-RU" sz="4000" dirty="0" err="1"/>
              <a:t>Яндекс.Дзен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1600" dirty="0"/>
              <a:t>За 24 сентября 2019 г</a:t>
            </a:r>
            <a:r>
              <a:rPr lang="ru-RU" sz="1600" dirty="0" smtClean="0"/>
              <a:t>. </a:t>
            </a:r>
            <a:r>
              <a:rPr lang="ru-RU" sz="1600" smtClean="0"/>
              <a:t>18:28 – 19:00. 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Автор: Каримов Ильдар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0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Цель </a:t>
            </a:r>
            <a:r>
              <a:rPr lang="ru-RU" dirty="0" smtClean="0">
                <a:hlinkClick r:id="rId2" action="ppaction://hlinksldjump"/>
              </a:rPr>
              <a:t>проекта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Вывод</a:t>
            </a:r>
            <a:endParaRPr lang="ru-RU" dirty="0" smtClean="0"/>
          </a:p>
          <a:p>
            <a:r>
              <a:rPr lang="ru-RU" dirty="0">
                <a:hlinkClick r:id="rId4" action="ppaction://hlinksldjump"/>
              </a:rPr>
              <a:t>Сколько взаимодействий пользователей с карточками происходит в системе с разбивкой по темам карточек</a:t>
            </a:r>
            <a:r>
              <a:rPr lang="ru-RU" dirty="0" smtClean="0">
                <a:hlinkClick r:id="rId4" action="ppaction://hlinksldjump"/>
              </a:rPr>
              <a:t>?</a:t>
            </a:r>
            <a:endParaRPr lang="ru-RU" dirty="0" smtClean="0"/>
          </a:p>
          <a:p>
            <a:r>
              <a:rPr lang="ru-RU" dirty="0">
                <a:hlinkClick r:id="rId5" action="ppaction://hlinksldjump"/>
              </a:rPr>
              <a:t>Как много карточек генерируют источники с разными темами</a:t>
            </a:r>
            <a:r>
              <a:rPr lang="ru-RU" dirty="0" smtClean="0">
                <a:hlinkClick r:id="rId5" action="ppaction://hlinksldjump"/>
              </a:rPr>
              <a:t>?</a:t>
            </a:r>
            <a:endParaRPr lang="ru-RU" dirty="0" smtClean="0"/>
          </a:p>
          <a:p>
            <a:r>
              <a:rPr lang="ru-RU" dirty="0">
                <a:hlinkClick r:id="rId6" action="ppaction://hlinksldjump"/>
              </a:rPr>
              <a:t>Как соотносятся темы карточек и темы источников</a:t>
            </a:r>
            <a:r>
              <a:rPr lang="ru-RU" dirty="0" smtClean="0">
                <a:hlinkClick r:id="rId6" action="ppaction://hlinksldjump"/>
              </a:rPr>
              <a:t>?</a:t>
            </a:r>
          </a:p>
          <a:p>
            <a:r>
              <a:rPr lang="ru-RU" dirty="0">
                <a:hlinkClick r:id="rId7" action="ppaction://hlinksldjump"/>
              </a:rPr>
              <a:t>Визуализации того, как пользователи </a:t>
            </a:r>
            <a:r>
              <a:rPr lang="ru-RU" dirty="0" err="1">
                <a:hlinkClick r:id="rId7" action="ppaction://hlinksldjump"/>
              </a:rPr>
              <a:t>Яндекс.Дзен</a:t>
            </a:r>
            <a:r>
              <a:rPr lang="ru-RU" dirty="0">
                <a:hlinkClick r:id="rId7" action="ppaction://hlinksldjump"/>
              </a:rPr>
              <a:t> пользуются сервисом.</a:t>
            </a:r>
            <a:r>
              <a:rPr lang="ru-RU" dirty="0">
                <a:hlinkClick r:id="rId6" action="ppaction://hlinksldjump"/>
              </a:rPr>
              <a:t/>
            </a:r>
            <a:br>
              <a:rPr lang="ru-RU" dirty="0">
                <a:hlinkClick r:id="rId6" action="ppaction://hlinksldjump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9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1. Ответить </a:t>
            </a:r>
            <a:r>
              <a:rPr lang="ru-RU" sz="1600" dirty="0"/>
              <a:t>на вопросы:</a:t>
            </a:r>
          </a:p>
          <a:p>
            <a:pPr marL="0" indent="0">
              <a:buNone/>
            </a:pPr>
            <a:r>
              <a:rPr lang="ru-RU" sz="1600" dirty="0"/>
              <a:t>• Сколько взаимодействий пользователей с карточками происходит </a:t>
            </a:r>
            <a:r>
              <a:rPr lang="ru-RU" sz="1600" dirty="0" smtClean="0"/>
              <a:t>в системе </a:t>
            </a:r>
            <a:r>
              <a:rPr lang="ru-RU" sz="1600" dirty="0"/>
              <a:t>с разбивкой по темам карточек</a:t>
            </a:r>
            <a:r>
              <a:rPr lang="ru-RU" sz="1600" dirty="0" smtClean="0"/>
              <a:t>?</a:t>
            </a:r>
          </a:p>
          <a:p>
            <a:pPr marL="0" indent="0">
              <a:buNone/>
            </a:pPr>
            <a:r>
              <a:rPr lang="ru-RU" sz="1600" dirty="0" smtClean="0"/>
              <a:t>• </a:t>
            </a:r>
            <a:r>
              <a:rPr lang="ru-RU" sz="1600" dirty="0"/>
              <a:t>Как много карточек генерируют источники с разными темами?</a:t>
            </a:r>
          </a:p>
          <a:p>
            <a:pPr marL="0" indent="0">
              <a:buNone/>
            </a:pPr>
            <a:r>
              <a:rPr lang="ru-RU" sz="1600" dirty="0"/>
              <a:t>• Как соотносятся темы карточек и темы источников?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2. Построить </a:t>
            </a:r>
            <a:r>
              <a:rPr lang="ru-RU" sz="1600" dirty="0"/>
              <a:t>визуализации того, как пользователи </a:t>
            </a:r>
            <a:r>
              <a:rPr lang="ru-RU" sz="1600" dirty="0" err="1"/>
              <a:t>Яндекс.Дзен</a:t>
            </a:r>
            <a:r>
              <a:rPr lang="ru-RU" sz="1600" dirty="0"/>
              <a:t> </a:t>
            </a:r>
            <a:r>
              <a:rPr lang="ru-RU" sz="1600" dirty="0" smtClean="0"/>
              <a:t>пользуются сервисом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Источники </a:t>
            </a:r>
            <a:r>
              <a:rPr lang="ru-RU" sz="1600" dirty="0"/>
              <a:t>данных: выгрузки данных из таблицы </a:t>
            </a:r>
            <a:r>
              <a:rPr lang="ru-RU" sz="1600" dirty="0" err="1"/>
              <a:t>dash_visits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906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447" y="190558"/>
            <a:ext cx="10515600" cy="1044863"/>
          </a:xfrm>
        </p:spPr>
        <p:txBody>
          <a:bodyPr>
            <a:normAutofit/>
          </a:bodyPr>
          <a:lstStyle/>
          <a:p>
            <a:r>
              <a:rPr lang="ru-RU" sz="3600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629" y="1235421"/>
            <a:ext cx="10515600" cy="551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/>
              <a:t>Вопрос</a:t>
            </a:r>
            <a:r>
              <a:rPr lang="ru-RU" sz="1400" dirty="0"/>
              <a:t>: Сколько взаимодействий пользователей с карточками происходит в системе с разбивкой по темам карточек</a:t>
            </a:r>
            <a:r>
              <a:rPr lang="ru-RU" sz="1400" dirty="0" smtClean="0"/>
              <a:t>?</a:t>
            </a:r>
          </a:p>
          <a:p>
            <a:r>
              <a:rPr lang="ru-RU" sz="1400" b="1" dirty="0" smtClean="0"/>
              <a:t>Ответ: </a:t>
            </a:r>
            <a:r>
              <a:rPr lang="ru-RU" sz="1400" dirty="0" smtClean="0"/>
              <a:t>В </a:t>
            </a:r>
            <a:r>
              <a:rPr lang="ru-RU" sz="1400" dirty="0"/>
              <a:t>рассматриваемом временном периоде наблюдается два пика активности по визитам -небольшой в районе </a:t>
            </a:r>
            <a:r>
              <a:rPr lang="ru-RU" sz="1400" dirty="0" smtClean="0"/>
              <a:t>6:30, </a:t>
            </a:r>
            <a:r>
              <a:rPr lang="ru-RU" sz="1400" dirty="0"/>
              <a:t>суммарно около 2.5K, и сильный, в районе </a:t>
            </a:r>
            <a:r>
              <a:rPr lang="ru-RU" sz="1400" dirty="0" smtClean="0"/>
              <a:t>6:57-6:58, </a:t>
            </a:r>
            <a:r>
              <a:rPr lang="ru-RU" sz="1400" dirty="0"/>
              <a:t>суммарно выше </a:t>
            </a:r>
            <a:r>
              <a:rPr lang="ru-RU" sz="1400" dirty="0" smtClean="0"/>
              <a:t>60K визитов.</a:t>
            </a: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b="1" dirty="0"/>
              <a:t>Вопрос</a:t>
            </a:r>
            <a:r>
              <a:rPr lang="ru-RU" sz="1400" dirty="0"/>
              <a:t>: Как много карточек генерируют источники с разными темами?</a:t>
            </a:r>
          </a:p>
          <a:p>
            <a:pPr marL="0" indent="0">
              <a:buNone/>
            </a:pPr>
            <a:r>
              <a:rPr lang="ru-RU" sz="1400" b="1" dirty="0"/>
              <a:t>Ответ</a:t>
            </a:r>
            <a:r>
              <a:rPr lang="ru-RU" sz="1400" dirty="0"/>
              <a:t>: По графику видно, что больше всего карточек генерируют с темами:</a:t>
            </a:r>
          </a:p>
          <a:p>
            <a:pPr marL="0" indent="0">
              <a:buNone/>
            </a:pPr>
            <a:r>
              <a:rPr lang="ru-RU" sz="1400" dirty="0"/>
              <a:t>• Семейные отношения - 10,74%;</a:t>
            </a:r>
          </a:p>
          <a:p>
            <a:pPr marL="0" indent="0">
              <a:buNone/>
            </a:pPr>
            <a:r>
              <a:rPr lang="ru-RU" sz="1400" dirty="0"/>
              <a:t>• Россия - 9,62%;</a:t>
            </a:r>
          </a:p>
          <a:p>
            <a:pPr marL="0" indent="0">
              <a:buNone/>
            </a:pPr>
            <a:r>
              <a:rPr lang="ru-RU" sz="1400" dirty="0"/>
              <a:t>• Полезные советы - 8,84</a:t>
            </a:r>
            <a:r>
              <a:rPr lang="ru-RU" sz="1400" dirty="0" smtClean="0"/>
              <a:t>%.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b="1" dirty="0"/>
              <a:t>Вопрос</a:t>
            </a:r>
            <a:r>
              <a:rPr lang="ru-RU" sz="1400" dirty="0"/>
              <a:t>: Как соотносятся темы </a:t>
            </a:r>
            <a:r>
              <a:rPr lang="ru-RU" sz="1400" dirty="0" smtClean="0"/>
              <a:t>карточек </a:t>
            </a:r>
            <a:r>
              <a:rPr lang="ru-RU" sz="1400" dirty="0"/>
              <a:t>и темы источников?</a:t>
            </a:r>
          </a:p>
          <a:p>
            <a:pPr marL="0" indent="0">
              <a:buNone/>
            </a:pPr>
            <a:r>
              <a:rPr lang="ru-RU" sz="1400" b="1" dirty="0"/>
              <a:t>Ответ</a:t>
            </a:r>
            <a:r>
              <a:rPr lang="ru-RU" sz="1400" dirty="0"/>
              <a:t>: По полученным данным можем выделить Топ 3 :</a:t>
            </a:r>
          </a:p>
          <a:p>
            <a:pPr marL="0" indent="0">
              <a:buNone/>
            </a:pPr>
            <a:r>
              <a:rPr lang="ru-RU" sz="1400" dirty="0"/>
              <a:t>Источник ≪Путешествия≫ – Карточка ≪Рассказы≫: 4587</a:t>
            </a:r>
          </a:p>
          <a:p>
            <a:pPr marL="0" indent="0">
              <a:buNone/>
            </a:pPr>
            <a:r>
              <a:rPr lang="ru-RU" sz="1400" dirty="0"/>
              <a:t>Источник ≪Россия≫ – Карточка ≪Общество≫: 3316</a:t>
            </a:r>
          </a:p>
          <a:p>
            <a:pPr marL="0" indent="0">
              <a:buNone/>
            </a:pPr>
            <a:r>
              <a:rPr lang="ru-RU" sz="1400" dirty="0"/>
              <a:t>Источник ≪Кино≫ – Карточка ≪Наука≫: 3279</a:t>
            </a:r>
          </a:p>
        </p:txBody>
      </p:sp>
    </p:spTree>
    <p:extLst>
      <p:ext uri="{BB962C8B-B14F-4D97-AF65-F5344CB8AC3E}">
        <p14:creationId xmlns:p14="http://schemas.microsoft.com/office/powerpoint/2010/main" val="16993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Сколько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18764" y="2014189"/>
            <a:ext cx="3402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рассматриваемом временном периоде наблюдается два пика активности по визитам -небольшой в районе 6:30, суммарно около 2.5K, и сильный, в районе 6:57-6:58, суммарно выше 60K визитов.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8" y="1690688"/>
            <a:ext cx="7691576" cy="4351338"/>
          </a:xfrm>
        </p:spPr>
      </p:pic>
    </p:spTree>
    <p:extLst>
      <p:ext uri="{BB962C8B-B14F-4D97-AF65-F5344CB8AC3E}">
        <p14:creationId xmlns:p14="http://schemas.microsoft.com/office/powerpoint/2010/main" val="3076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 много карточек генерируют источники с разными темами?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44691" y="2191384"/>
            <a:ext cx="39845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графику видно, что больше всего карточек генерируют с темами:</a:t>
            </a:r>
          </a:p>
          <a:p>
            <a:r>
              <a:rPr lang="ru-RU" dirty="0"/>
              <a:t>• Семейные отношения - 10,74%;</a:t>
            </a:r>
          </a:p>
          <a:p>
            <a:r>
              <a:rPr lang="ru-RU" dirty="0"/>
              <a:t>• Россия - 9,62%;</a:t>
            </a:r>
          </a:p>
          <a:p>
            <a:r>
              <a:rPr lang="ru-RU" dirty="0"/>
              <a:t>• Полезные советы - 8,84%.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" y="1770041"/>
            <a:ext cx="7688178" cy="4351338"/>
          </a:xfrm>
        </p:spPr>
      </p:pic>
    </p:spTree>
    <p:extLst>
      <p:ext uri="{BB962C8B-B14F-4D97-AF65-F5344CB8AC3E}">
        <p14:creationId xmlns:p14="http://schemas.microsoft.com/office/powerpoint/2010/main" val="2245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Как соотносятся темы карточек и темы источников?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0069" y="1727143"/>
            <a:ext cx="3991495" cy="4001597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По полученным данным можем выделить Топ 3 :</a:t>
            </a:r>
          </a:p>
          <a:p>
            <a:pPr marL="0" indent="0">
              <a:buNone/>
            </a:pPr>
            <a:r>
              <a:rPr lang="ru-RU" sz="1600" dirty="0"/>
              <a:t>Источник ≪Путешествия≫ – Карточка ≪Рассказы≫: 4587</a:t>
            </a:r>
          </a:p>
          <a:p>
            <a:pPr marL="0" indent="0">
              <a:buNone/>
            </a:pPr>
            <a:r>
              <a:rPr lang="ru-RU" sz="1600" dirty="0"/>
              <a:t>Источник ≪Россия≫ – Карточка ≪Общество≫: 3316</a:t>
            </a:r>
          </a:p>
          <a:p>
            <a:pPr marL="0" indent="0">
              <a:buNone/>
            </a:pPr>
            <a:r>
              <a:rPr lang="ru-RU" sz="1600" dirty="0"/>
              <a:t>Источник ≪Кино≫ – Карточка ≪Наука≫: 3279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3" y="1587730"/>
            <a:ext cx="7186575" cy="40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3439"/>
            <a:ext cx="10515600" cy="164655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Визуализации </a:t>
            </a:r>
            <a:r>
              <a:rPr lang="ru-RU" sz="3600" dirty="0"/>
              <a:t>того, как пользователи </a:t>
            </a:r>
            <a:r>
              <a:rPr lang="ru-RU" sz="3600" dirty="0" err="1"/>
              <a:t>Яндекс.Дзен</a:t>
            </a:r>
            <a:r>
              <a:rPr lang="ru-RU" sz="3600" dirty="0"/>
              <a:t> пользуются сервисом.</a:t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490"/>
            <a:ext cx="9790510" cy="4351338"/>
          </a:xfrm>
        </p:spPr>
      </p:pic>
      <p:sp>
        <p:nvSpPr>
          <p:cNvPr id="5" name="Прямоугольник 4"/>
          <p:cNvSpPr/>
          <p:nvPr/>
        </p:nvSpPr>
        <p:spPr>
          <a:xfrm>
            <a:off x="1061258" y="582782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 smtClean="0"/>
              <a:t>Ссылка на </a:t>
            </a:r>
            <a:r>
              <a:rPr lang="ru-RU" sz="1200" dirty="0" err="1"/>
              <a:t>дашборд</a:t>
            </a:r>
            <a:r>
              <a:rPr lang="ru-RU" sz="1200" dirty="0"/>
              <a:t> на сайте </a:t>
            </a:r>
            <a:r>
              <a:rPr lang="ru-RU" sz="1200" dirty="0" err="1"/>
              <a:t>Tableau</a:t>
            </a:r>
            <a:r>
              <a:rPr lang="ru-RU" sz="1200" dirty="0"/>
              <a:t> </a:t>
            </a:r>
            <a:r>
              <a:rPr lang="ru-RU" sz="1200" dirty="0" err="1" smtClean="0"/>
              <a:t>Public</a:t>
            </a:r>
            <a:r>
              <a:rPr lang="ru-RU" sz="1200" dirty="0" smtClean="0"/>
              <a:t> - </a:t>
            </a:r>
            <a:r>
              <a:rPr lang="en-US" sz="1200" dirty="0" smtClean="0">
                <a:hlinkClick r:id="rId3"/>
              </a:rPr>
              <a:t>https://public.tableau.com/app/profile/usr036943/viz/yandex-practicum-projects/_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075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413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Анализ взаимодействия пользователей с карточками Яндекс.Дзен За 24 сентября 2019 г. 18:28 – 19:00. </vt:lpstr>
      <vt:lpstr>Оглавление:</vt:lpstr>
      <vt:lpstr>Цель проекта</vt:lpstr>
      <vt:lpstr>Вывод</vt:lpstr>
      <vt:lpstr>Сколько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источников? </vt:lpstr>
      <vt:lpstr>Визуализации того, как пользователи Яндекс.Дзен пользуются сервисом.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 За 24 сентября 2019 г.</dc:title>
  <dc:creator>Ильдар</dc:creator>
  <cp:lastModifiedBy>Ильдар</cp:lastModifiedBy>
  <cp:revision>8</cp:revision>
  <dcterms:created xsi:type="dcterms:W3CDTF">2023-01-28T10:14:55Z</dcterms:created>
  <dcterms:modified xsi:type="dcterms:W3CDTF">2023-01-28T12:49:54Z</dcterms:modified>
</cp:coreProperties>
</file>