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3A62D-85F6-AEFB-860E-10569F773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AC4FE23-305B-9D53-A22B-97686FDC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9C8C-BED0-4997-BB77-0530EED01F7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18A255B-AFEB-C55B-FF53-E51239E0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48D6CAF-ECC5-6B74-5131-40150A41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06073-0377-447D-BAD5-262F0421E1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692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6FCC2CC-18E4-6506-64EB-448B2C26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939CE67-9415-4F1A-0D88-B0DD0BE2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564988-AE7F-334D-67F0-0F910AFAD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D9C8C-BED0-4997-BB77-0530EED01F76}" type="datetimeFigureOut">
              <a:rPr lang="nl-NL" smtClean="0"/>
              <a:t>31-1-2025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DCDF37D-0AFB-1312-E361-D0E28A1A86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32796C9-4A78-8AA7-4C49-DD3DAB09E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06073-0377-447D-BAD5-262F0421E12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134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A0AB49B7-01BB-B1FB-0806-19F2FE84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800"/>
              <a:t>Project 2</a:t>
            </a:r>
            <a:br>
              <a:rPr lang="nl-NL" sz="4800"/>
            </a:br>
            <a:r>
              <a:rPr lang="nl-NL" sz="4800"/>
              <a:t>How to make money</a:t>
            </a:r>
            <a:endParaRPr lang="nl-NL" sz="48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A1FDA0A7-9908-1122-D7FC-D048001216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9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A95E3013-C923-A160-50FE-E5658A9F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Inhoud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23D78C1-A9FA-7E57-0305-E8DB4964A42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947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21A3BE2F-C9ED-E490-2475-3BCE4749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Doelstelling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EC68DB9-66D0-4D79-46E8-F068A01D56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99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37D3BC47-29B0-5173-84E2-1EFEF09D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Tools:</a:t>
            </a:r>
            <a:br>
              <a:rPr lang="en-US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A795332-B431-5367-635C-37AE366440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58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12EF7BA8-D648-B116-FC34-ACB144B8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Trots over:</a:t>
            </a:r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42E4E31F-2EB4-1B2E-6E05-09E487AC244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5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85C03E37-F623-6F40-829D-4EF69AAD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Demo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511A1F7-41DC-658C-FF4A-86CB7C4E9C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83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>
            <a:extLst>
              <a:ext uri="{FF2B5EF4-FFF2-40B4-BE49-F238E27FC236}">
                <a16:creationId xmlns:a16="http://schemas.microsoft.com/office/drawing/2014/main" id="{D2EC4824-5DF9-5C24-ADBA-EF3D5FF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/>
              <a:t>Vragen?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D75FA9E-A316-6D64-268A-9B72E1B49C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Breedbeeld</PresentationFormat>
  <Paragraphs>7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Project 2 How to make money</vt:lpstr>
      <vt:lpstr>Inhoud</vt:lpstr>
      <vt:lpstr>Doelstelling</vt:lpstr>
      <vt:lpstr>Tools: </vt:lpstr>
      <vt:lpstr>Trots over:</vt:lpstr>
      <vt:lpstr>Demo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Eugene Huisman</dc:creator>
  <cp:lastModifiedBy>Eugene Huisman</cp:lastModifiedBy>
  <cp:revision>1</cp:revision>
  <dcterms:created xsi:type="dcterms:W3CDTF">2025-01-31T09:54:21Z</dcterms:created>
  <dcterms:modified xsi:type="dcterms:W3CDTF">2025-01-31T09:54:21Z</dcterms:modified>
</cp:coreProperties>
</file>