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64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97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7149-F6D0-4E4F-8D5F-D60F16BB94D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DC40-FA36-45FF-89DC-316A0A7F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7A3B-55A2-4E5D-AE17-ECCDD4F6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Optimized Location for Job Opportunity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6F5E1-F936-47F7-AFEA-90BFA9769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David Tan</a:t>
            </a:r>
          </a:p>
          <a:p>
            <a:r>
              <a:rPr lang="en-US" altLang="zh-CN" dirty="0" err="1"/>
              <a:t>Chenghan</a:t>
            </a:r>
            <a:r>
              <a:rPr lang="en-US" altLang="zh-CN" dirty="0"/>
              <a:t> Wen</a:t>
            </a:r>
          </a:p>
          <a:p>
            <a:r>
              <a:rPr lang="en-US" altLang="zh-CN" dirty="0" err="1"/>
              <a:t>Moxuan</a:t>
            </a:r>
            <a:r>
              <a:rPr lang="en-US" altLang="zh-CN" dirty="0"/>
              <a:t> Li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15F64-C134-4AD4-9643-E205E6C4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02" y="4050833"/>
            <a:ext cx="3725333" cy="9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5A12-5685-44BD-A6C7-C26243A3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AB8FE-FFDC-4CF9-8B35-C8FD5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6" y="292286"/>
            <a:ext cx="5268931" cy="30901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1C386-9970-46C8-BCDC-BF192B1A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1" y="3429000"/>
            <a:ext cx="5268931" cy="3090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C517B-29FC-4BFE-A011-6AD2B7A0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28" y="3429000"/>
            <a:ext cx="5268931" cy="3090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3429F-79DF-47D9-85BD-1A9BF2288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10" y="296452"/>
            <a:ext cx="5349524" cy="3137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4AF35-AFAD-4000-8521-A05A52F68D77}"/>
              </a:ext>
            </a:extLst>
          </p:cNvPr>
          <p:cNvSpPr txBox="1"/>
          <p:nvPr/>
        </p:nvSpPr>
        <p:spPr>
          <a:xfrm>
            <a:off x="1165014" y="2813149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78k</a:t>
            </a:r>
          </a:p>
          <a:p>
            <a:r>
              <a:rPr lang="en-US" dirty="0"/>
              <a:t>SD:21k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5F7EB-370D-41D4-A8C9-104E7B2BC296}"/>
              </a:ext>
            </a:extLst>
          </p:cNvPr>
          <p:cNvSpPr txBox="1"/>
          <p:nvPr/>
        </p:nvSpPr>
        <p:spPr>
          <a:xfrm>
            <a:off x="1165014" y="5984431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74k</a:t>
            </a:r>
          </a:p>
          <a:p>
            <a:r>
              <a:rPr lang="en-US" dirty="0"/>
              <a:t>SD:20k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592E1-F0DF-4A67-9392-422C18A7C205}"/>
              </a:ext>
            </a:extLst>
          </p:cNvPr>
          <p:cNvSpPr txBox="1"/>
          <p:nvPr/>
        </p:nvSpPr>
        <p:spPr>
          <a:xfrm>
            <a:off x="6265334" y="2813149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85k</a:t>
            </a:r>
          </a:p>
          <a:p>
            <a:r>
              <a:rPr lang="en-US" dirty="0"/>
              <a:t>SD:26k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D289-DA79-403D-A356-40B41E59EDF3}"/>
              </a:ext>
            </a:extLst>
          </p:cNvPr>
          <p:cNvSpPr txBox="1"/>
          <p:nvPr/>
        </p:nvSpPr>
        <p:spPr>
          <a:xfrm>
            <a:off x="6265334" y="598443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81k</a:t>
            </a:r>
          </a:p>
          <a:p>
            <a:r>
              <a:rPr lang="en-US" dirty="0"/>
              <a:t>SD:22k</a:t>
            </a:r>
          </a:p>
        </p:txBody>
      </p:sp>
    </p:spTree>
    <p:extLst>
      <p:ext uri="{BB962C8B-B14F-4D97-AF65-F5344CB8AC3E}">
        <p14:creationId xmlns:p14="http://schemas.microsoft.com/office/powerpoint/2010/main" val="12561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F01-5E1F-4435-B912-880E5A36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29" y="816991"/>
            <a:ext cx="4752505" cy="2227868"/>
          </a:xfrm>
        </p:spPr>
        <p:txBody>
          <a:bodyPr>
            <a:normAutofit/>
          </a:bodyPr>
          <a:lstStyle/>
          <a:p>
            <a:r>
              <a:rPr lang="en-US" sz="4400" dirty="0"/>
              <a:t>Correlation</a:t>
            </a:r>
            <a:br>
              <a:rPr lang="en-US" sz="4400" dirty="0"/>
            </a:br>
            <a:r>
              <a:rPr lang="en-US" sz="4400" dirty="0"/>
              <a:t>Between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80EA3-3F84-4413-95D7-0BD45A24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173"/>
            <a:ext cx="5319481" cy="31198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6D159-0B6D-45AC-BF69-9CA555BFF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319481" cy="3119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2E02B-97A1-4813-BB3E-4A46C053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9" y="3429000"/>
            <a:ext cx="5319481" cy="31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5566A9-7234-488A-9A5C-FFAB106D9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522"/>
            <a:ext cx="9941290" cy="5830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1912F-CC78-463D-A624-00A28AA8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993" y="34565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5043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Facet</vt:lpstr>
      <vt:lpstr>Optimized Location for Job Opportunity</vt:lpstr>
      <vt:lpstr>PowerPoint Presentation</vt:lpstr>
      <vt:lpstr>Correlation Between Variables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Location for Job Opportunity</dc:title>
  <dc:creator>墨瑄 李</dc:creator>
  <cp:lastModifiedBy>墨瑄 李</cp:lastModifiedBy>
  <cp:revision>7</cp:revision>
  <dcterms:created xsi:type="dcterms:W3CDTF">2018-04-08T13:55:29Z</dcterms:created>
  <dcterms:modified xsi:type="dcterms:W3CDTF">2018-04-08T15:33:49Z</dcterms:modified>
</cp:coreProperties>
</file>