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3" r:id="rId4"/>
    <p:sldId id="277" r:id="rId5"/>
    <p:sldId id="278" r:id="rId6"/>
    <p:sldId id="279" r:id="rId7"/>
    <p:sldId id="280" r:id="rId8"/>
    <p:sldId id="281" r:id="rId9"/>
    <p:sldId id="258" r:id="rId10"/>
    <p:sldId id="259" r:id="rId11"/>
    <p:sldId id="282" r:id="rId12"/>
    <p:sldId id="260" r:id="rId13"/>
    <p:sldId id="302" r:id="rId14"/>
    <p:sldId id="261" r:id="rId15"/>
    <p:sldId id="315" r:id="rId16"/>
    <p:sldId id="300" r:id="rId17"/>
    <p:sldId id="262" r:id="rId18"/>
    <p:sldId id="298" r:id="rId19"/>
    <p:sldId id="264" r:id="rId20"/>
    <p:sldId id="297" r:id="rId21"/>
    <p:sldId id="265" r:id="rId22"/>
    <p:sldId id="303" r:id="rId23"/>
    <p:sldId id="266" r:id="rId24"/>
    <p:sldId id="304" r:id="rId25"/>
    <p:sldId id="267" r:id="rId26"/>
    <p:sldId id="314" r:id="rId27"/>
    <p:sldId id="268" r:id="rId28"/>
    <p:sldId id="313" r:id="rId29"/>
    <p:sldId id="269" r:id="rId30"/>
    <p:sldId id="312" r:id="rId31"/>
    <p:sldId id="270" r:id="rId32"/>
    <p:sldId id="311" r:id="rId33"/>
    <p:sldId id="271" r:id="rId34"/>
    <p:sldId id="310" r:id="rId35"/>
    <p:sldId id="272" r:id="rId36"/>
    <p:sldId id="309" r:id="rId37"/>
    <p:sldId id="273" r:id="rId38"/>
    <p:sldId id="308" r:id="rId39"/>
    <p:sldId id="274" r:id="rId40"/>
    <p:sldId id="307" r:id="rId41"/>
    <p:sldId id="275" r:id="rId42"/>
    <p:sldId id="306" r:id="rId43"/>
    <p:sldId id="276"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300FBB-E4A0-48B1-A0B9-EC5C7779BF56}">
          <p14:sldIdLst>
            <p14:sldId id="256"/>
            <p14:sldId id="257"/>
            <p14:sldId id="263"/>
            <p14:sldId id="277"/>
            <p14:sldId id="278"/>
            <p14:sldId id="279"/>
            <p14:sldId id="280"/>
            <p14:sldId id="281"/>
          </p14:sldIdLst>
        </p14:section>
        <p14:section name="Part 00" id="{CCD6154E-0750-43E3-BC7F-B5644D668C41}">
          <p14:sldIdLst>
            <p14:sldId id="258"/>
            <p14:sldId id="259"/>
            <p14:sldId id="282"/>
            <p14:sldId id="260"/>
            <p14:sldId id="302"/>
            <p14:sldId id="261"/>
            <p14:sldId id="315"/>
            <p14:sldId id="300"/>
            <p14:sldId id="262"/>
            <p14:sldId id="298"/>
            <p14:sldId id="264"/>
            <p14:sldId id="297"/>
            <p14:sldId id="265"/>
            <p14:sldId id="303"/>
            <p14:sldId id="266"/>
            <p14:sldId id="304"/>
            <p14:sldId id="267"/>
            <p14:sldId id="314"/>
            <p14:sldId id="268"/>
            <p14:sldId id="313"/>
            <p14:sldId id="269"/>
            <p14:sldId id="312"/>
            <p14:sldId id="270"/>
            <p14:sldId id="311"/>
          </p14:sldIdLst>
        </p14:section>
        <p14:section name="Part 01" id="{F0C157F0-CD75-4710-941B-6A4DD0C49FF3}">
          <p14:sldIdLst>
            <p14:sldId id="271"/>
            <p14:sldId id="310"/>
            <p14:sldId id="272"/>
            <p14:sldId id="309"/>
            <p14:sldId id="273"/>
            <p14:sldId id="308"/>
            <p14:sldId id="274"/>
            <p14:sldId id="307"/>
            <p14:sldId id="275"/>
            <p14:sldId id="306"/>
            <p14:sldId id="27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DC98C-6730-4611-A0D7-258C608E46C6}" v="1" dt="2020-06-11T15:05:1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25" autoAdjust="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iscup" userId="e438116123299658" providerId="LiveId" clId="{A14DC98C-6730-4611-A0D7-258C608E46C6}"/>
    <pc:docChg chg="undo custSel addSld delSld modSld modSection">
      <pc:chgData name="Daniel Biscup" userId="e438116123299658" providerId="LiveId" clId="{A14DC98C-6730-4611-A0D7-258C608E46C6}" dt="2020-06-22T21:58:21.835" v="4415" actId="6549"/>
      <pc:docMkLst>
        <pc:docMk/>
      </pc:docMkLst>
      <pc:sldChg chg="modSp mod">
        <pc:chgData name="Daniel Biscup" userId="e438116123299658" providerId="LiveId" clId="{A14DC98C-6730-4611-A0D7-258C608E46C6}" dt="2020-06-22T21:58:21.835" v="4415" actId="6549"/>
        <pc:sldMkLst>
          <pc:docMk/>
          <pc:sldMk cId="2505141034" sldId="256"/>
        </pc:sldMkLst>
        <pc:spChg chg="mod">
          <ac:chgData name="Daniel Biscup" userId="e438116123299658" providerId="LiveId" clId="{A14DC98C-6730-4611-A0D7-258C608E46C6}" dt="2020-06-22T21:58:21.835" v="4415" actId="6549"/>
          <ac:spMkLst>
            <pc:docMk/>
            <pc:sldMk cId="2505141034" sldId="256"/>
            <ac:spMk id="2" creationId="{1FE16079-C1C3-4095-BD85-27DD17670CCE}"/>
          </ac:spMkLst>
        </pc:spChg>
      </pc:sldChg>
      <pc:sldChg chg="modSp mod">
        <pc:chgData name="Daniel Biscup" userId="e438116123299658" providerId="LiveId" clId="{A14DC98C-6730-4611-A0D7-258C608E46C6}" dt="2020-06-11T15:04:42.928" v="1127" actId="6549"/>
        <pc:sldMkLst>
          <pc:docMk/>
          <pc:sldMk cId="3316368031" sldId="261"/>
        </pc:sldMkLst>
        <pc:spChg chg="mod">
          <ac:chgData name="Daniel Biscup" userId="e438116123299658" providerId="LiveId" clId="{A14DC98C-6730-4611-A0D7-258C608E46C6}" dt="2020-06-11T15:04:42.928" v="1127" actId="6549"/>
          <ac:spMkLst>
            <pc:docMk/>
            <pc:sldMk cId="3316368031" sldId="261"/>
            <ac:spMk id="2" creationId="{6E6EEEC5-2095-4DAF-B337-23DF8E0570A4}"/>
          </ac:spMkLst>
        </pc:spChg>
      </pc:sldChg>
      <pc:sldChg chg="modSp mod">
        <pc:chgData name="Daniel Biscup" userId="e438116123299658" providerId="LiveId" clId="{A14DC98C-6730-4611-A0D7-258C608E46C6}" dt="2020-06-11T14:31:30.511" v="29" actId="20577"/>
        <pc:sldMkLst>
          <pc:docMk/>
          <pc:sldMk cId="1324069600" sldId="263"/>
        </pc:sldMkLst>
        <pc:spChg chg="mod">
          <ac:chgData name="Daniel Biscup" userId="e438116123299658" providerId="LiveId" clId="{A14DC98C-6730-4611-A0D7-258C608E46C6}" dt="2020-06-11T14:31:30.511" v="29" actId="20577"/>
          <ac:spMkLst>
            <pc:docMk/>
            <pc:sldMk cId="1324069600" sldId="263"/>
            <ac:spMk id="3" creationId="{6F0669C6-8AD6-43FF-8CE2-9D42DEB7B508}"/>
          </ac:spMkLst>
        </pc:spChg>
      </pc:sldChg>
      <pc:sldChg chg="modSp mod">
        <pc:chgData name="Daniel Biscup" userId="e438116123299658" providerId="LiveId" clId="{A14DC98C-6730-4611-A0D7-258C608E46C6}" dt="2020-06-11T15:10:24.581" v="1713" actId="6549"/>
        <pc:sldMkLst>
          <pc:docMk/>
          <pc:sldMk cId="1800990786" sldId="264"/>
        </pc:sldMkLst>
        <pc:spChg chg="mod">
          <ac:chgData name="Daniel Biscup" userId="e438116123299658" providerId="LiveId" clId="{A14DC98C-6730-4611-A0D7-258C608E46C6}" dt="2020-06-11T15:10:24.581" v="1713" actId="6549"/>
          <ac:spMkLst>
            <pc:docMk/>
            <pc:sldMk cId="1800990786" sldId="264"/>
            <ac:spMk id="2" creationId="{6E6EEEC5-2095-4DAF-B337-23DF8E0570A4}"/>
          </ac:spMkLst>
        </pc:spChg>
      </pc:sldChg>
      <pc:sldChg chg="modSp mod">
        <pc:chgData name="Daniel Biscup" userId="e438116123299658" providerId="LiveId" clId="{A14DC98C-6730-4611-A0D7-258C608E46C6}" dt="2020-06-11T15:04:06.874" v="1126" actId="20577"/>
        <pc:sldMkLst>
          <pc:docMk/>
          <pc:sldMk cId="3217634408" sldId="265"/>
        </pc:sldMkLst>
        <pc:spChg chg="mod">
          <ac:chgData name="Daniel Biscup" userId="e438116123299658" providerId="LiveId" clId="{A14DC98C-6730-4611-A0D7-258C608E46C6}" dt="2020-06-11T15:04:06.874" v="1126" actId="20577"/>
          <ac:spMkLst>
            <pc:docMk/>
            <pc:sldMk cId="3217634408" sldId="265"/>
            <ac:spMk id="2" creationId="{6E6EEEC5-2095-4DAF-B337-23DF8E0570A4}"/>
          </ac:spMkLst>
        </pc:spChg>
      </pc:sldChg>
      <pc:sldChg chg="modSp add mod">
        <pc:chgData name="Daniel Biscup" userId="e438116123299658" providerId="LiveId" clId="{A14DC98C-6730-4611-A0D7-258C608E46C6}" dt="2020-06-11T14:32:52.090" v="43" actId="313"/>
        <pc:sldMkLst>
          <pc:docMk/>
          <pc:sldMk cId="3041832681" sldId="277"/>
        </pc:sldMkLst>
        <pc:spChg chg="mod">
          <ac:chgData name="Daniel Biscup" userId="e438116123299658" providerId="LiveId" clId="{A14DC98C-6730-4611-A0D7-258C608E46C6}" dt="2020-06-11T14:32:52.090" v="43" actId="313"/>
          <ac:spMkLst>
            <pc:docMk/>
            <pc:sldMk cId="3041832681" sldId="277"/>
            <ac:spMk id="2" creationId="{6E6EEEC5-2095-4DAF-B337-23DF8E0570A4}"/>
          </ac:spMkLst>
        </pc:spChg>
      </pc:sldChg>
      <pc:sldChg chg="modSp add mod">
        <pc:chgData name="Daniel Biscup" userId="e438116123299658" providerId="LiveId" clId="{A14DC98C-6730-4611-A0D7-258C608E46C6}" dt="2020-06-18T15:19:03.018" v="1972" actId="33524"/>
        <pc:sldMkLst>
          <pc:docMk/>
          <pc:sldMk cId="3075241684" sldId="278"/>
        </pc:sldMkLst>
        <pc:spChg chg="mod">
          <ac:chgData name="Daniel Biscup" userId="e438116123299658" providerId="LiveId" clId="{A14DC98C-6730-4611-A0D7-258C608E46C6}" dt="2020-06-11T14:33:13.007" v="51" actId="20577"/>
          <ac:spMkLst>
            <pc:docMk/>
            <pc:sldMk cId="3075241684" sldId="278"/>
            <ac:spMk id="2" creationId="{AEE831BE-B459-46C5-835D-27976477225B}"/>
          </ac:spMkLst>
        </pc:spChg>
        <pc:spChg chg="mod">
          <ac:chgData name="Daniel Biscup" userId="e438116123299658" providerId="LiveId" clId="{A14DC98C-6730-4611-A0D7-258C608E46C6}" dt="2020-06-18T15:19:03.018" v="1972" actId="33524"/>
          <ac:spMkLst>
            <pc:docMk/>
            <pc:sldMk cId="3075241684" sldId="278"/>
            <ac:spMk id="3" creationId="{6F0669C6-8AD6-43FF-8CE2-9D42DEB7B508}"/>
          </ac:spMkLst>
        </pc:spChg>
      </pc:sldChg>
      <pc:sldChg chg="modSp add mod">
        <pc:chgData name="Daniel Biscup" userId="e438116123299658" providerId="LiveId" clId="{A14DC98C-6730-4611-A0D7-258C608E46C6}" dt="2020-06-11T14:38:03.090" v="442" actId="20577"/>
        <pc:sldMkLst>
          <pc:docMk/>
          <pc:sldMk cId="595077305" sldId="279"/>
        </pc:sldMkLst>
        <pc:spChg chg="mod">
          <ac:chgData name="Daniel Biscup" userId="e438116123299658" providerId="LiveId" clId="{A14DC98C-6730-4611-A0D7-258C608E46C6}" dt="2020-06-11T14:34:02.555" v="131" actId="20577"/>
          <ac:spMkLst>
            <pc:docMk/>
            <pc:sldMk cId="595077305" sldId="279"/>
            <ac:spMk id="2" creationId="{AEE831BE-B459-46C5-835D-27976477225B}"/>
          </ac:spMkLst>
        </pc:spChg>
        <pc:spChg chg="mod">
          <ac:chgData name="Daniel Biscup" userId="e438116123299658" providerId="LiveId" clId="{A14DC98C-6730-4611-A0D7-258C608E46C6}" dt="2020-06-11T14:38:03.090" v="442" actId="20577"/>
          <ac:spMkLst>
            <pc:docMk/>
            <pc:sldMk cId="595077305" sldId="279"/>
            <ac:spMk id="3" creationId="{6F0669C6-8AD6-43FF-8CE2-9D42DEB7B508}"/>
          </ac:spMkLst>
        </pc:spChg>
      </pc:sldChg>
      <pc:sldChg chg="modSp add mod">
        <pc:chgData name="Daniel Biscup" userId="e438116123299658" providerId="LiveId" clId="{A14DC98C-6730-4611-A0D7-258C608E46C6}" dt="2020-06-19T21:51:49.969" v="4400" actId="20577"/>
        <pc:sldMkLst>
          <pc:docMk/>
          <pc:sldMk cId="1863845578" sldId="280"/>
        </pc:sldMkLst>
        <pc:spChg chg="mod">
          <ac:chgData name="Daniel Biscup" userId="e438116123299658" providerId="LiveId" clId="{A14DC98C-6730-4611-A0D7-258C608E46C6}" dt="2020-06-11T14:34:10.335" v="142" actId="20577"/>
          <ac:spMkLst>
            <pc:docMk/>
            <pc:sldMk cId="1863845578" sldId="280"/>
            <ac:spMk id="2" creationId="{AEE831BE-B459-46C5-835D-27976477225B}"/>
          </ac:spMkLst>
        </pc:spChg>
        <pc:spChg chg="mod">
          <ac:chgData name="Daniel Biscup" userId="e438116123299658" providerId="LiveId" clId="{A14DC98C-6730-4611-A0D7-258C608E46C6}" dt="2020-06-19T21:51:49.969" v="4400" actId="20577"/>
          <ac:spMkLst>
            <pc:docMk/>
            <pc:sldMk cId="1863845578" sldId="280"/>
            <ac:spMk id="3" creationId="{6F0669C6-8AD6-43FF-8CE2-9D42DEB7B508}"/>
          </ac:spMkLst>
        </pc:spChg>
      </pc:sldChg>
      <pc:sldChg chg="modSp add mod">
        <pc:chgData name="Daniel Biscup" userId="e438116123299658" providerId="LiveId" clId="{A14DC98C-6730-4611-A0D7-258C608E46C6}" dt="2020-06-11T14:36:55.282" v="424" actId="20577"/>
        <pc:sldMkLst>
          <pc:docMk/>
          <pc:sldMk cId="3563206170" sldId="281"/>
        </pc:sldMkLst>
        <pc:spChg chg="mod">
          <ac:chgData name="Daniel Biscup" userId="e438116123299658" providerId="LiveId" clId="{A14DC98C-6730-4611-A0D7-258C608E46C6}" dt="2020-06-11T14:34:21.462" v="161" actId="20577"/>
          <ac:spMkLst>
            <pc:docMk/>
            <pc:sldMk cId="3563206170" sldId="281"/>
            <ac:spMk id="2" creationId="{AEE831BE-B459-46C5-835D-27976477225B}"/>
          </ac:spMkLst>
        </pc:spChg>
        <pc:spChg chg="mod">
          <ac:chgData name="Daniel Biscup" userId="e438116123299658" providerId="LiveId" clId="{A14DC98C-6730-4611-A0D7-258C608E46C6}" dt="2020-06-11T14:36:55.282" v="424" actId="20577"/>
          <ac:spMkLst>
            <pc:docMk/>
            <pc:sldMk cId="3563206170" sldId="281"/>
            <ac:spMk id="3" creationId="{6F0669C6-8AD6-43FF-8CE2-9D42DEB7B508}"/>
          </ac:spMkLst>
        </pc:spChg>
      </pc:sldChg>
      <pc:sldChg chg="modSp add mod modNotesTx">
        <pc:chgData name="Daniel Biscup" userId="e438116123299658" providerId="LiveId" clId="{A14DC98C-6730-4611-A0D7-258C608E46C6}" dt="2020-06-11T14:52:11.484" v="951" actId="313"/>
        <pc:sldMkLst>
          <pc:docMk/>
          <pc:sldMk cId="3174020497" sldId="282"/>
        </pc:sldMkLst>
        <pc:spChg chg="mod">
          <ac:chgData name="Daniel Biscup" userId="e438116123299658" providerId="LiveId" clId="{A14DC98C-6730-4611-A0D7-258C608E46C6}" dt="2020-06-11T14:50:05.069" v="774" actId="6549"/>
          <ac:spMkLst>
            <pc:docMk/>
            <pc:sldMk cId="3174020497" sldId="282"/>
            <ac:spMk id="2" creationId="{AEE831BE-B459-46C5-835D-27976477225B}"/>
          </ac:spMkLst>
        </pc:spChg>
        <pc:spChg chg="mod">
          <ac:chgData name="Daniel Biscup" userId="e438116123299658" providerId="LiveId" clId="{A14DC98C-6730-4611-A0D7-258C608E46C6}" dt="2020-06-11T14:51:20.813" v="816" actId="20577"/>
          <ac:spMkLst>
            <pc:docMk/>
            <pc:sldMk cId="3174020497" sldId="282"/>
            <ac:spMk id="3" creationId="{6F0669C6-8AD6-43FF-8CE2-9D42DEB7B508}"/>
          </ac:spMkLst>
        </pc:spChg>
      </pc:sldChg>
      <pc:sldChg chg="modSp add del mod">
        <pc:chgData name="Daniel Biscup" userId="e438116123299658" providerId="LiveId" clId="{A14DC98C-6730-4611-A0D7-258C608E46C6}" dt="2020-06-11T15:02:04.284" v="1090" actId="47"/>
        <pc:sldMkLst>
          <pc:docMk/>
          <pc:sldMk cId="524698176" sldId="283"/>
        </pc:sldMkLst>
        <pc:spChg chg="mod">
          <ac:chgData name="Daniel Biscup" userId="e438116123299658" providerId="LiveId" clId="{A14DC98C-6730-4611-A0D7-258C608E46C6}" dt="2020-06-11T14:49:57.902" v="771" actId="6549"/>
          <ac:spMkLst>
            <pc:docMk/>
            <pc:sldMk cId="524698176" sldId="283"/>
            <ac:spMk id="2" creationId="{AEE831BE-B459-46C5-835D-27976477225B}"/>
          </ac:spMkLst>
        </pc:spChg>
      </pc:sldChg>
      <pc:sldChg chg="add del">
        <pc:chgData name="Daniel Biscup" userId="e438116123299658" providerId="LiveId" clId="{A14DC98C-6730-4611-A0D7-258C608E46C6}" dt="2020-06-11T15:02:23.096" v="1094" actId="47"/>
        <pc:sldMkLst>
          <pc:docMk/>
          <pc:sldMk cId="83626602" sldId="284"/>
        </pc:sldMkLst>
      </pc:sldChg>
      <pc:sldChg chg="add del">
        <pc:chgData name="Daniel Biscup" userId="e438116123299658" providerId="LiveId" clId="{A14DC98C-6730-4611-A0D7-258C608E46C6}" dt="2020-06-11T15:02:37.621" v="1097" actId="47"/>
        <pc:sldMkLst>
          <pc:docMk/>
          <pc:sldMk cId="1028166030" sldId="285"/>
        </pc:sldMkLst>
      </pc:sldChg>
      <pc:sldChg chg="add del">
        <pc:chgData name="Daniel Biscup" userId="e438116123299658" providerId="LiveId" clId="{A14DC98C-6730-4611-A0D7-258C608E46C6}" dt="2020-06-11T15:02:38.818" v="1098" actId="47"/>
        <pc:sldMkLst>
          <pc:docMk/>
          <pc:sldMk cId="3555902611" sldId="286"/>
        </pc:sldMkLst>
      </pc:sldChg>
      <pc:sldChg chg="add del">
        <pc:chgData name="Daniel Biscup" userId="e438116123299658" providerId="LiveId" clId="{A14DC98C-6730-4611-A0D7-258C608E46C6}" dt="2020-06-11T15:02:40.010" v="1099" actId="47"/>
        <pc:sldMkLst>
          <pc:docMk/>
          <pc:sldMk cId="2497648393" sldId="287"/>
        </pc:sldMkLst>
      </pc:sldChg>
      <pc:sldChg chg="add del">
        <pc:chgData name="Daniel Biscup" userId="e438116123299658" providerId="LiveId" clId="{A14DC98C-6730-4611-A0D7-258C608E46C6}" dt="2020-06-11T15:02:41.206" v="1100" actId="47"/>
        <pc:sldMkLst>
          <pc:docMk/>
          <pc:sldMk cId="4146506689" sldId="288"/>
        </pc:sldMkLst>
      </pc:sldChg>
      <pc:sldChg chg="add del">
        <pc:chgData name="Daniel Biscup" userId="e438116123299658" providerId="LiveId" clId="{A14DC98C-6730-4611-A0D7-258C608E46C6}" dt="2020-06-11T15:02:42.527" v="1101" actId="47"/>
        <pc:sldMkLst>
          <pc:docMk/>
          <pc:sldMk cId="2471663803" sldId="289"/>
        </pc:sldMkLst>
      </pc:sldChg>
      <pc:sldChg chg="add del">
        <pc:chgData name="Daniel Biscup" userId="e438116123299658" providerId="LiveId" clId="{A14DC98C-6730-4611-A0D7-258C608E46C6}" dt="2020-06-11T15:02:43.940" v="1102" actId="47"/>
        <pc:sldMkLst>
          <pc:docMk/>
          <pc:sldMk cId="3147601007" sldId="290"/>
        </pc:sldMkLst>
      </pc:sldChg>
      <pc:sldChg chg="add del">
        <pc:chgData name="Daniel Biscup" userId="e438116123299658" providerId="LiveId" clId="{A14DC98C-6730-4611-A0D7-258C608E46C6}" dt="2020-06-11T15:02:47.630" v="1103" actId="47"/>
        <pc:sldMkLst>
          <pc:docMk/>
          <pc:sldMk cId="479179206" sldId="291"/>
        </pc:sldMkLst>
      </pc:sldChg>
      <pc:sldChg chg="add del">
        <pc:chgData name="Daniel Biscup" userId="e438116123299658" providerId="LiveId" clId="{A14DC98C-6730-4611-A0D7-258C608E46C6}" dt="2020-06-11T15:02:51.412" v="1104" actId="47"/>
        <pc:sldMkLst>
          <pc:docMk/>
          <pc:sldMk cId="415552193" sldId="292"/>
        </pc:sldMkLst>
      </pc:sldChg>
      <pc:sldChg chg="add del">
        <pc:chgData name="Daniel Biscup" userId="e438116123299658" providerId="LiveId" clId="{A14DC98C-6730-4611-A0D7-258C608E46C6}" dt="2020-06-11T15:02:52.788" v="1105" actId="47"/>
        <pc:sldMkLst>
          <pc:docMk/>
          <pc:sldMk cId="3259414925" sldId="293"/>
        </pc:sldMkLst>
      </pc:sldChg>
      <pc:sldChg chg="add del">
        <pc:chgData name="Daniel Biscup" userId="e438116123299658" providerId="LiveId" clId="{A14DC98C-6730-4611-A0D7-258C608E46C6}" dt="2020-06-11T15:02:54.276" v="1106" actId="47"/>
        <pc:sldMkLst>
          <pc:docMk/>
          <pc:sldMk cId="1871317701" sldId="294"/>
        </pc:sldMkLst>
      </pc:sldChg>
      <pc:sldChg chg="add del">
        <pc:chgData name="Daniel Biscup" userId="e438116123299658" providerId="LiveId" clId="{A14DC98C-6730-4611-A0D7-258C608E46C6}" dt="2020-06-11T15:02:55.632" v="1107" actId="47"/>
        <pc:sldMkLst>
          <pc:docMk/>
          <pc:sldMk cId="680626742" sldId="295"/>
        </pc:sldMkLst>
      </pc:sldChg>
      <pc:sldChg chg="add del">
        <pc:chgData name="Daniel Biscup" userId="e438116123299658" providerId="LiveId" clId="{A14DC98C-6730-4611-A0D7-258C608E46C6}" dt="2020-06-11T15:02:32.966" v="1096" actId="47"/>
        <pc:sldMkLst>
          <pc:docMk/>
          <pc:sldMk cId="2942803264" sldId="296"/>
        </pc:sldMkLst>
      </pc:sldChg>
      <pc:sldChg chg="modSp add mod modNotesTx">
        <pc:chgData name="Daniel Biscup" userId="e438116123299658" providerId="LiveId" clId="{A14DC98C-6730-4611-A0D7-258C608E46C6}" dt="2020-06-18T21:09:26.325" v="4399" actId="20577"/>
        <pc:sldMkLst>
          <pc:docMk/>
          <pc:sldMk cId="3510485876" sldId="297"/>
        </pc:sldMkLst>
        <pc:spChg chg="mod">
          <ac:chgData name="Daniel Biscup" userId="e438116123299658" providerId="LiveId" clId="{A14DC98C-6730-4611-A0D7-258C608E46C6}" dt="2020-06-18T21:08:32.041" v="4337" actId="313"/>
          <ac:spMkLst>
            <pc:docMk/>
            <pc:sldMk cId="3510485876" sldId="297"/>
            <ac:spMk id="3" creationId="{6F0669C6-8AD6-43FF-8CE2-9D42DEB7B508}"/>
          </ac:spMkLst>
        </pc:spChg>
      </pc:sldChg>
      <pc:sldChg chg="modSp add mod modNotesTx">
        <pc:chgData name="Daniel Biscup" userId="e438116123299658" providerId="LiveId" clId="{A14DC98C-6730-4611-A0D7-258C608E46C6}" dt="2020-06-18T20:13:20.919" v="1973" actId="33524"/>
        <pc:sldMkLst>
          <pc:docMk/>
          <pc:sldMk cId="3199557068" sldId="298"/>
        </pc:sldMkLst>
        <pc:spChg chg="mod">
          <ac:chgData name="Daniel Biscup" userId="e438116123299658" providerId="LiveId" clId="{A14DC98C-6730-4611-A0D7-258C608E46C6}" dt="2020-06-11T15:06:38.727" v="1243" actId="20577"/>
          <ac:spMkLst>
            <pc:docMk/>
            <pc:sldMk cId="3199557068" sldId="298"/>
            <ac:spMk id="3" creationId="{6F0669C6-8AD6-43FF-8CE2-9D42DEB7B508}"/>
          </ac:spMkLst>
        </pc:spChg>
      </pc:sldChg>
      <pc:sldChg chg="add del">
        <pc:chgData name="Daniel Biscup" userId="e438116123299658" providerId="LiveId" clId="{A14DC98C-6730-4611-A0D7-258C608E46C6}" dt="2020-06-11T15:02:24.103" v="1095" actId="47"/>
        <pc:sldMkLst>
          <pc:docMk/>
          <pc:sldMk cId="222302985" sldId="299"/>
        </pc:sldMkLst>
      </pc:sldChg>
      <pc:sldChg chg="addSp modSp add mod modNotesTx">
        <pc:chgData name="Daniel Biscup" userId="e438116123299658" providerId="LiveId" clId="{A14DC98C-6730-4611-A0D7-258C608E46C6}" dt="2020-06-11T15:05:22.004" v="1178" actId="1076"/>
        <pc:sldMkLst>
          <pc:docMk/>
          <pc:sldMk cId="2900285557" sldId="300"/>
        </pc:sldMkLst>
        <pc:spChg chg="mod">
          <ac:chgData name="Daniel Biscup" userId="e438116123299658" providerId="LiveId" clId="{A14DC98C-6730-4611-A0D7-258C608E46C6}" dt="2020-06-11T15:05:14.003" v="1176" actId="20577"/>
          <ac:spMkLst>
            <pc:docMk/>
            <pc:sldMk cId="2900285557" sldId="300"/>
            <ac:spMk id="3" creationId="{6F0669C6-8AD6-43FF-8CE2-9D42DEB7B508}"/>
          </ac:spMkLst>
        </pc:spChg>
        <pc:picChg chg="add mod">
          <ac:chgData name="Daniel Biscup" userId="e438116123299658" providerId="LiveId" clId="{A14DC98C-6730-4611-A0D7-258C608E46C6}" dt="2020-06-11T15:05:22.004" v="1178" actId="1076"/>
          <ac:picMkLst>
            <pc:docMk/>
            <pc:sldMk cId="2900285557" sldId="300"/>
            <ac:picMk id="4" creationId="{44485FB2-7BD8-4F87-AD7E-0FE3188284E7}"/>
          </ac:picMkLst>
        </pc:picChg>
      </pc:sldChg>
      <pc:sldChg chg="add del">
        <pc:chgData name="Daniel Biscup" userId="e438116123299658" providerId="LiveId" clId="{A14DC98C-6730-4611-A0D7-258C608E46C6}" dt="2020-06-11T15:02:07.950" v="1091" actId="47"/>
        <pc:sldMkLst>
          <pc:docMk/>
          <pc:sldMk cId="1718448248" sldId="301"/>
        </pc:sldMkLst>
      </pc:sldChg>
      <pc:sldChg chg="modSp add mod modNotesTx">
        <pc:chgData name="Daniel Biscup" userId="e438116123299658" providerId="LiveId" clId="{A14DC98C-6730-4611-A0D7-258C608E46C6}" dt="2020-06-11T15:01:52.261" v="1089" actId="20577"/>
        <pc:sldMkLst>
          <pc:docMk/>
          <pc:sldMk cId="1342675078" sldId="302"/>
        </pc:sldMkLst>
        <pc:spChg chg="mod">
          <ac:chgData name="Daniel Biscup" userId="e438116123299658" providerId="LiveId" clId="{A14DC98C-6730-4611-A0D7-258C608E46C6}" dt="2020-06-11T15:01:37.756" v="1041" actId="20577"/>
          <ac:spMkLst>
            <pc:docMk/>
            <pc:sldMk cId="1342675078" sldId="302"/>
            <ac:spMk id="3" creationId="{6F0669C6-8AD6-43FF-8CE2-9D42DEB7B508}"/>
          </ac:spMkLst>
        </pc:spChg>
      </pc:sldChg>
      <pc:sldChg chg="modSp add mod">
        <pc:chgData name="Daniel Biscup" userId="e438116123299658" providerId="LiveId" clId="{A14DC98C-6730-4611-A0D7-258C608E46C6}" dt="2020-06-18T20:26:38.824" v="2256" actId="20577"/>
        <pc:sldMkLst>
          <pc:docMk/>
          <pc:sldMk cId="1616116792" sldId="303"/>
        </pc:sldMkLst>
        <pc:spChg chg="mod">
          <ac:chgData name="Daniel Biscup" userId="e438116123299658" providerId="LiveId" clId="{A14DC98C-6730-4611-A0D7-258C608E46C6}" dt="2020-06-18T20:26:38.824" v="2256" actId="20577"/>
          <ac:spMkLst>
            <pc:docMk/>
            <pc:sldMk cId="1616116792" sldId="303"/>
            <ac:spMk id="3" creationId="{6F0669C6-8AD6-43FF-8CE2-9D42DEB7B508}"/>
          </ac:spMkLst>
        </pc:spChg>
      </pc:sldChg>
      <pc:sldChg chg="modSp add mod modNotesTx">
        <pc:chgData name="Daniel Biscup" userId="e438116123299658" providerId="LiveId" clId="{A14DC98C-6730-4611-A0D7-258C608E46C6}" dt="2020-06-18T20:28:46.156" v="2605" actId="20577"/>
        <pc:sldMkLst>
          <pc:docMk/>
          <pc:sldMk cId="1013743490" sldId="304"/>
        </pc:sldMkLst>
        <pc:spChg chg="mod">
          <ac:chgData name="Daniel Biscup" userId="e438116123299658" providerId="LiveId" clId="{A14DC98C-6730-4611-A0D7-258C608E46C6}" dt="2020-06-18T20:27:44.149" v="2366" actId="20577"/>
          <ac:spMkLst>
            <pc:docMk/>
            <pc:sldMk cId="1013743490" sldId="304"/>
            <ac:spMk id="3" creationId="{6F0669C6-8AD6-43FF-8CE2-9D42DEB7B508}"/>
          </ac:spMkLst>
        </pc:spChg>
      </pc:sldChg>
      <pc:sldChg chg="modSp add mod">
        <pc:chgData name="Daniel Biscup" userId="e438116123299658" providerId="LiveId" clId="{A14DC98C-6730-4611-A0D7-258C608E46C6}" dt="2020-06-18T21:02:57.818" v="4263" actId="20577"/>
        <pc:sldMkLst>
          <pc:docMk/>
          <pc:sldMk cId="2051372570" sldId="305"/>
        </pc:sldMkLst>
        <pc:spChg chg="mod">
          <ac:chgData name="Daniel Biscup" userId="e438116123299658" providerId="LiveId" clId="{A14DC98C-6730-4611-A0D7-258C608E46C6}" dt="2020-06-18T21:02:57.818" v="4263" actId="20577"/>
          <ac:spMkLst>
            <pc:docMk/>
            <pc:sldMk cId="2051372570" sldId="305"/>
            <ac:spMk id="3" creationId="{6F0669C6-8AD6-43FF-8CE2-9D42DEB7B508}"/>
          </ac:spMkLst>
        </pc:spChg>
      </pc:sldChg>
      <pc:sldChg chg="modSp add mod modNotesTx">
        <pc:chgData name="Daniel Biscup" userId="e438116123299658" providerId="LiveId" clId="{A14DC98C-6730-4611-A0D7-258C608E46C6}" dt="2020-06-18T21:00:42.182" v="4233" actId="313"/>
        <pc:sldMkLst>
          <pc:docMk/>
          <pc:sldMk cId="3450158790" sldId="306"/>
        </pc:sldMkLst>
        <pc:spChg chg="mod">
          <ac:chgData name="Daniel Biscup" userId="e438116123299658" providerId="LiveId" clId="{A14DC98C-6730-4611-A0D7-258C608E46C6}" dt="2020-06-18T21:00:42.182" v="4233" actId="313"/>
          <ac:spMkLst>
            <pc:docMk/>
            <pc:sldMk cId="3450158790" sldId="306"/>
            <ac:spMk id="3" creationId="{6F0669C6-8AD6-43FF-8CE2-9D42DEB7B508}"/>
          </ac:spMkLst>
        </pc:spChg>
      </pc:sldChg>
      <pc:sldChg chg="modSp add mod modNotesTx">
        <pc:chgData name="Daniel Biscup" userId="e438116123299658" providerId="LiveId" clId="{A14DC98C-6730-4611-A0D7-258C608E46C6}" dt="2020-06-18T20:56:04.503" v="4016" actId="20577"/>
        <pc:sldMkLst>
          <pc:docMk/>
          <pc:sldMk cId="4109046319" sldId="307"/>
        </pc:sldMkLst>
        <pc:spChg chg="mod">
          <ac:chgData name="Daniel Biscup" userId="e438116123299658" providerId="LiveId" clId="{A14DC98C-6730-4611-A0D7-258C608E46C6}" dt="2020-06-18T20:55:34.955" v="3930" actId="313"/>
          <ac:spMkLst>
            <pc:docMk/>
            <pc:sldMk cId="4109046319" sldId="307"/>
            <ac:spMk id="3" creationId="{6F0669C6-8AD6-43FF-8CE2-9D42DEB7B508}"/>
          </ac:spMkLst>
        </pc:spChg>
      </pc:sldChg>
      <pc:sldChg chg="modSp add mod">
        <pc:chgData name="Daniel Biscup" userId="e438116123299658" providerId="LiveId" clId="{A14DC98C-6730-4611-A0D7-258C608E46C6}" dt="2020-06-18T20:53:21.381" v="3645" actId="20577"/>
        <pc:sldMkLst>
          <pc:docMk/>
          <pc:sldMk cId="917506442" sldId="308"/>
        </pc:sldMkLst>
        <pc:spChg chg="mod">
          <ac:chgData name="Daniel Biscup" userId="e438116123299658" providerId="LiveId" clId="{A14DC98C-6730-4611-A0D7-258C608E46C6}" dt="2020-06-18T20:53:21.381" v="3645" actId="20577"/>
          <ac:spMkLst>
            <pc:docMk/>
            <pc:sldMk cId="917506442" sldId="308"/>
            <ac:spMk id="3" creationId="{6F0669C6-8AD6-43FF-8CE2-9D42DEB7B508}"/>
          </ac:spMkLst>
        </pc:spChg>
      </pc:sldChg>
      <pc:sldChg chg="modSp add mod">
        <pc:chgData name="Daniel Biscup" userId="e438116123299658" providerId="LiveId" clId="{A14DC98C-6730-4611-A0D7-258C608E46C6}" dt="2020-06-18T20:52:54.932" v="3612" actId="20577"/>
        <pc:sldMkLst>
          <pc:docMk/>
          <pc:sldMk cId="3171052760" sldId="309"/>
        </pc:sldMkLst>
        <pc:spChg chg="mod">
          <ac:chgData name="Daniel Biscup" userId="e438116123299658" providerId="LiveId" clId="{A14DC98C-6730-4611-A0D7-258C608E46C6}" dt="2020-06-18T20:52:54.932" v="3612" actId="20577"/>
          <ac:spMkLst>
            <pc:docMk/>
            <pc:sldMk cId="3171052760" sldId="309"/>
            <ac:spMk id="3" creationId="{6F0669C6-8AD6-43FF-8CE2-9D42DEB7B508}"/>
          </ac:spMkLst>
        </pc:spChg>
      </pc:sldChg>
      <pc:sldChg chg="modSp add mod">
        <pc:chgData name="Daniel Biscup" userId="e438116123299658" providerId="LiveId" clId="{A14DC98C-6730-4611-A0D7-258C608E46C6}" dt="2020-06-18T20:51:20.769" v="3459" actId="20577"/>
        <pc:sldMkLst>
          <pc:docMk/>
          <pc:sldMk cId="3978079081" sldId="310"/>
        </pc:sldMkLst>
        <pc:spChg chg="mod">
          <ac:chgData name="Daniel Biscup" userId="e438116123299658" providerId="LiveId" clId="{A14DC98C-6730-4611-A0D7-258C608E46C6}" dt="2020-06-18T20:51:20.769" v="3459" actId="20577"/>
          <ac:spMkLst>
            <pc:docMk/>
            <pc:sldMk cId="3978079081" sldId="310"/>
            <ac:spMk id="3" creationId="{6F0669C6-8AD6-43FF-8CE2-9D42DEB7B508}"/>
          </ac:spMkLst>
        </pc:spChg>
      </pc:sldChg>
      <pc:sldChg chg="modSp add mod modNotesTx">
        <pc:chgData name="Daniel Biscup" userId="e438116123299658" providerId="LiveId" clId="{A14DC98C-6730-4611-A0D7-258C608E46C6}" dt="2020-06-18T20:34:16.456" v="3395" actId="20577"/>
        <pc:sldMkLst>
          <pc:docMk/>
          <pc:sldMk cId="4030464827" sldId="311"/>
        </pc:sldMkLst>
        <pc:spChg chg="mod">
          <ac:chgData name="Daniel Biscup" userId="e438116123299658" providerId="LiveId" clId="{A14DC98C-6730-4611-A0D7-258C608E46C6}" dt="2020-06-18T20:34:16.456" v="3395" actId="20577"/>
          <ac:spMkLst>
            <pc:docMk/>
            <pc:sldMk cId="4030464827" sldId="311"/>
            <ac:spMk id="3" creationId="{6F0669C6-8AD6-43FF-8CE2-9D42DEB7B508}"/>
          </ac:spMkLst>
        </pc:spChg>
      </pc:sldChg>
      <pc:sldChg chg="modSp add mod modNotesTx">
        <pc:chgData name="Daniel Biscup" userId="e438116123299658" providerId="LiveId" clId="{A14DC98C-6730-4611-A0D7-258C608E46C6}" dt="2020-06-18T20:32:44.488" v="3057" actId="313"/>
        <pc:sldMkLst>
          <pc:docMk/>
          <pc:sldMk cId="2107819008" sldId="312"/>
        </pc:sldMkLst>
        <pc:spChg chg="mod">
          <ac:chgData name="Daniel Biscup" userId="e438116123299658" providerId="LiveId" clId="{A14DC98C-6730-4611-A0D7-258C608E46C6}" dt="2020-06-18T20:31:42.689" v="2861" actId="20577"/>
          <ac:spMkLst>
            <pc:docMk/>
            <pc:sldMk cId="2107819008" sldId="312"/>
            <ac:spMk id="3" creationId="{6F0669C6-8AD6-43FF-8CE2-9D42DEB7B508}"/>
          </ac:spMkLst>
        </pc:spChg>
      </pc:sldChg>
      <pc:sldChg chg="modSp add mod">
        <pc:chgData name="Daniel Biscup" userId="e438116123299658" providerId="LiveId" clId="{A14DC98C-6730-4611-A0D7-258C608E46C6}" dt="2020-06-18T20:30:33.332" v="2756" actId="20577"/>
        <pc:sldMkLst>
          <pc:docMk/>
          <pc:sldMk cId="2733986870" sldId="313"/>
        </pc:sldMkLst>
        <pc:spChg chg="mod">
          <ac:chgData name="Daniel Biscup" userId="e438116123299658" providerId="LiveId" clId="{A14DC98C-6730-4611-A0D7-258C608E46C6}" dt="2020-06-18T20:30:33.332" v="2756" actId="20577"/>
          <ac:spMkLst>
            <pc:docMk/>
            <pc:sldMk cId="2733986870" sldId="313"/>
            <ac:spMk id="3" creationId="{6F0669C6-8AD6-43FF-8CE2-9D42DEB7B508}"/>
          </ac:spMkLst>
        </pc:spChg>
      </pc:sldChg>
      <pc:sldChg chg="modSp add mod">
        <pc:chgData name="Daniel Biscup" userId="e438116123299658" providerId="LiveId" clId="{A14DC98C-6730-4611-A0D7-258C608E46C6}" dt="2020-06-18T20:29:35.235" v="2648" actId="20577"/>
        <pc:sldMkLst>
          <pc:docMk/>
          <pc:sldMk cId="4236449904" sldId="314"/>
        </pc:sldMkLst>
        <pc:spChg chg="mod">
          <ac:chgData name="Daniel Biscup" userId="e438116123299658" providerId="LiveId" clId="{A14DC98C-6730-4611-A0D7-258C608E46C6}" dt="2020-06-18T20:29:35.235" v="2648" actId="20577"/>
          <ac:spMkLst>
            <pc:docMk/>
            <pc:sldMk cId="4236449904" sldId="314"/>
            <ac:spMk id="3" creationId="{6F0669C6-8AD6-43FF-8CE2-9D42DEB7B508}"/>
          </ac:spMkLst>
        </pc:spChg>
      </pc:sldChg>
      <pc:sldChg chg="addSp delSp modSp add mod modNotesTx">
        <pc:chgData name="Daniel Biscup" userId="e438116123299658" providerId="LiveId" clId="{A14DC98C-6730-4611-A0D7-258C608E46C6}" dt="2020-06-11T18:46:02.268" v="1971" actId="6549"/>
        <pc:sldMkLst>
          <pc:docMk/>
          <pc:sldMk cId="3324332385" sldId="315"/>
        </pc:sldMkLst>
        <pc:spChg chg="mod">
          <ac:chgData name="Daniel Biscup" userId="e438116123299658" providerId="LiveId" clId="{A14DC98C-6730-4611-A0D7-258C608E46C6}" dt="2020-06-11T18:46:02.268" v="1971" actId="6549"/>
          <ac:spMkLst>
            <pc:docMk/>
            <pc:sldMk cId="3324332385" sldId="315"/>
            <ac:spMk id="2" creationId="{AEE831BE-B459-46C5-835D-27976477225B}"/>
          </ac:spMkLst>
        </pc:spChg>
        <pc:spChg chg="mod">
          <ac:chgData name="Daniel Biscup" userId="e438116123299658" providerId="LiveId" clId="{A14DC98C-6730-4611-A0D7-258C608E46C6}" dt="2020-06-11T15:12:36.549" v="1853" actId="6549"/>
          <ac:spMkLst>
            <pc:docMk/>
            <pc:sldMk cId="3324332385" sldId="315"/>
            <ac:spMk id="3" creationId="{6F0669C6-8AD6-43FF-8CE2-9D42DEB7B508}"/>
          </ac:spMkLst>
        </pc:spChg>
        <pc:picChg chg="del">
          <ac:chgData name="Daniel Biscup" userId="e438116123299658" providerId="LiveId" clId="{A14DC98C-6730-4611-A0D7-258C608E46C6}" dt="2020-06-11T15:12:36.971" v="1854" actId="478"/>
          <ac:picMkLst>
            <pc:docMk/>
            <pc:sldMk cId="3324332385" sldId="315"/>
            <ac:picMk id="4" creationId="{44485FB2-7BD8-4F87-AD7E-0FE3188284E7}"/>
          </ac:picMkLst>
        </pc:picChg>
        <pc:picChg chg="add mod">
          <ac:chgData name="Daniel Biscup" userId="e438116123299658" providerId="LiveId" clId="{A14DC98C-6730-4611-A0D7-258C608E46C6}" dt="2020-06-11T15:14:06.994" v="1969" actId="1076"/>
          <ac:picMkLst>
            <pc:docMk/>
            <pc:sldMk cId="3324332385" sldId="315"/>
            <ac:picMk id="6" creationId="{E9972FF4-1B15-42A1-9F94-65C0594028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578CF-BAD5-493D-8CBE-FD3D274ABCE7}"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D7AC-94AE-4C9D-9823-1D165204130C}" type="slidenum">
              <a:rPr lang="en-US" smtClean="0"/>
              <a:t>‹#›</a:t>
            </a:fld>
            <a:endParaRPr lang="en-US"/>
          </a:p>
        </p:txBody>
      </p:sp>
    </p:spTree>
    <p:extLst>
      <p:ext uri="{BB962C8B-B14F-4D97-AF65-F5344CB8AC3E}">
        <p14:creationId xmlns:p14="http://schemas.microsoft.com/office/powerpoint/2010/main" val="195343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Play close attention to making your objects static or you will run over connection limits</a:t>
            </a:r>
          </a:p>
          <a:p>
            <a:endParaRPr lang="en-US" dirty="0"/>
          </a:p>
          <a:p>
            <a:r>
              <a:rPr lang="en-US" dirty="0"/>
              <a:t>This demo uses CORS to protect access. AAD can be integrated.</a:t>
            </a:r>
          </a:p>
          <a:p>
            <a:endParaRPr lang="en-US" dirty="0"/>
          </a:p>
          <a:p>
            <a:r>
              <a:rPr lang="en-US" dirty="0"/>
              <a:t>On a new development box you might get excitation policy issues. I have included PowerShell instructions. </a:t>
            </a:r>
          </a:p>
        </p:txBody>
      </p:sp>
      <p:sp>
        <p:nvSpPr>
          <p:cNvPr id="4" name="Slide Number Placeholder 3"/>
          <p:cNvSpPr>
            <a:spLocks noGrp="1"/>
          </p:cNvSpPr>
          <p:nvPr>
            <p:ph type="sldNum" sz="quarter" idx="5"/>
          </p:nvPr>
        </p:nvSpPr>
        <p:spPr/>
        <p:txBody>
          <a:bodyPr/>
          <a:lstStyle/>
          <a:p>
            <a:fld id="{F61CD7AC-94AE-4C9D-9823-1D165204130C}" type="slidenum">
              <a:rPr lang="en-US" smtClean="0"/>
              <a:t>11</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an azure active directory token appended to the query string with a ?Code=token. More advanced security would be to obtain a token from AAD dynamically. </a:t>
            </a:r>
          </a:p>
        </p:txBody>
      </p:sp>
      <p:sp>
        <p:nvSpPr>
          <p:cNvPr id="4" name="Slide Number Placeholder 3"/>
          <p:cNvSpPr>
            <a:spLocks noGrp="1"/>
          </p:cNvSpPr>
          <p:nvPr>
            <p:ph type="sldNum" sz="quarter" idx="5"/>
          </p:nvPr>
        </p:nvSpPr>
        <p:spPr/>
        <p:txBody>
          <a:bodyPr/>
          <a:lstStyle/>
          <a:p>
            <a:fld id="{F61CD7AC-94AE-4C9D-9823-1D165204130C}" type="slidenum">
              <a:rPr lang="en-US" smtClean="0"/>
              <a:t>30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walkthrough we are using CORS to secure our API. Is this is setup correctly it will block traffic from all servers other than what you list. You can increase security my implementing Azure API management and Azure Active Directory. </a:t>
            </a:r>
          </a:p>
        </p:txBody>
      </p:sp>
      <p:sp>
        <p:nvSpPr>
          <p:cNvPr id="4" name="Slide Number Placeholder 3"/>
          <p:cNvSpPr>
            <a:spLocks noGrp="1"/>
          </p:cNvSpPr>
          <p:nvPr>
            <p:ph type="sldNum" sz="quarter" idx="5"/>
          </p:nvPr>
        </p:nvSpPr>
        <p:spPr/>
        <p:txBody>
          <a:bodyPr/>
          <a:lstStyle/>
          <a:p>
            <a:fld id="{F61CD7AC-94AE-4C9D-9823-1D165204130C}" type="slidenum">
              <a:rPr lang="en-US" smtClean="0"/>
              <a:t>32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Overview:</a:t>
            </a:r>
          </a:p>
          <a:p>
            <a:r>
              <a:rPr lang="en-US" dirty="0"/>
              <a:t>	Render method is the body return</a:t>
            </a:r>
          </a:p>
          <a:p>
            <a:r>
              <a:rPr lang="en-US" dirty="0"/>
              <a:t>	You have to override all events</a:t>
            </a:r>
          </a:p>
          <a:p>
            <a:r>
              <a:rPr lang="en-US" dirty="0"/>
              <a:t>	There is “state”</a:t>
            </a:r>
          </a:p>
        </p:txBody>
      </p:sp>
      <p:sp>
        <p:nvSpPr>
          <p:cNvPr id="4" name="Slide Number Placeholder 3"/>
          <p:cNvSpPr>
            <a:spLocks noGrp="1"/>
          </p:cNvSpPr>
          <p:nvPr>
            <p:ph type="sldNum" sz="quarter" idx="5"/>
          </p:nvPr>
        </p:nvSpPr>
        <p:spPr/>
        <p:txBody>
          <a:bodyPr/>
          <a:lstStyle/>
          <a:p>
            <a:fld id="{F61CD7AC-94AE-4C9D-9823-1D165204130C}" type="slidenum">
              <a:rPr lang="en-US" smtClean="0"/>
              <a:t>33</a:t>
            </a:fld>
            <a:endParaRPr lang="en-US"/>
          </a:p>
        </p:txBody>
      </p:sp>
    </p:spTree>
    <p:extLst>
      <p:ext uri="{BB962C8B-B14F-4D97-AF65-F5344CB8AC3E}">
        <p14:creationId xmlns:p14="http://schemas.microsoft.com/office/powerpoint/2010/main" val="741397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right click format document</a:t>
            </a:r>
          </a:p>
          <a:p>
            <a:r>
              <a:rPr lang="en-US" dirty="0"/>
              <a:t>Tip: hover quick fix</a:t>
            </a:r>
          </a:p>
        </p:txBody>
      </p:sp>
      <p:sp>
        <p:nvSpPr>
          <p:cNvPr id="4" name="Slide Number Placeholder 3"/>
          <p:cNvSpPr>
            <a:spLocks noGrp="1"/>
          </p:cNvSpPr>
          <p:nvPr>
            <p:ph type="sldNum" sz="quarter" idx="5"/>
          </p:nvPr>
        </p:nvSpPr>
        <p:spPr/>
        <p:txBody>
          <a:bodyPr/>
          <a:lstStyle/>
          <a:p>
            <a:fld id="{F61CD7AC-94AE-4C9D-9823-1D165204130C}" type="slidenum">
              <a:rPr lang="en-US" smtClean="0"/>
              <a:t>34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different react lifecycle steps</a:t>
            </a:r>
          </a:p>
          <a:p>
            <a:endParaRPr lang="en-US" dirty="0"/>
          </a:p>
          <a:p>
            <a:r>
              <a:rPr lang="en-US" dirty="0"/>
              <a:t>Challenging step, review completed solution for clarity if needed</a:t>
            </a:r>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Complicated step, refer to solution for reference</a:t>
            </a:r>
          </a:p>
        </p:txBody>
      </p:sp>
      <p:sp>
        <p:nvSpPr>
          <p:cNvPr id="4" name="Slide Number Placeholder 3"/>
          <p:cNvSpPr>
            <a:spLocks noGrp="1"/>
          </p:cNvSpPr>
          <p:nvPr>
            <p:ph type="sldNum" sz="quarter" idx="5"/>
          </p:nvPr>
        </p:nvSpPr>
        <p:spPr/>
        <p:txBody>
          <a:bodyPr/>
          <a:lstStyle/>
          <a:p>
            <a:fld id="{F61CD7AC-94AE-4C9D-9823-1D165204130C}" type="slidenum">
              <a:rPr lang="en-US" smtClean="0"/>
              <a:t>42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take a bit to provision</a:t>
            </a:r>
          </a:p>
          <a:p>
            <a:endParaRPr lang="en-US" dirty="0"/>
          </a:p>
          <a:p>
            <a:r>
              <a:rPr lang="en-US" dirty="0"/>
              <a:t>Several API types, </a:t>
            </a:r>
            <a:r>
              <a:rPr lang="en-US" dirty="0" err="1"/>
              <a:t>sql</a:t>
            </a:r>
            <a:r>
              <a:rPr lang="en-US" dirty="0"/>
              <a:t> core is like normal </a:t>
            </a:r>
            <a:r>
              <a:rPr lang="en-US" dirty="0" err="1"/>
              <a:t>sql</a:t>
            </a:r>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13</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uses a microservice pattern where the endpoint is a noun with verbs to handle functionality.</a:t>
            </a:r>
          </a:p>
        </p:txBody>
      </p:sp>
      <p:sp>
        <p:nvSpPr>
          <p:cNvPr id="4" name="Slide Number Placeholder 3"/>
          <p:cNvSpPr>
            <a:spLocks noGrp="1"/>
          </p:cNvSpPr>
          <p:nvPr>
            <p:ph type="sldNum" sz="quarter" idx="5"/>
          </p:nvPr>
        </p:nvSpPr>
        <p:spPr/>
        <p:txBody>
          <a:bodyPr/>
          <a:lstStyle/>
          <a:p>
            <a:fld id="{F61CD7AC-94AE-4C9D-9823-1D165204130C}" type="slidenum">
              <a:rPr lang="en-US" smtClean="0"/>
              <a:t>15</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costs more than raw azure storage but gives you the ability to query. If you have a strong partition strategy, then storage might be better. Data explore you can query like </a:t>
            </a:r>
            <a:r>
              <a:rPr lang="en-US" dirty="0" err="1"/>
              <a:t>sql</a:t>
            </a:r>
            <a:r>
              <a:rPr lang="en-US" dirty="0"/>
              <a:t>. Many also wire azure search against the table storage.</a:t>
            </a:r>
          </a:p>
          <a:p>
            <a:endParaRPr lang="en-US" dirty="0"/>
          </a:p>
          <a:p>
            <a:r>
              <a:rPr lang="en-US" dirty="0"/>
              <a:t>RU is how much it takes to process. Be careful on query's this is where the costs are.</a:t>
            </a:r>
          </a:p>
          <a:p>
            <a:endParaRPr lang="en-US" dirty="0"/>
          </a:p>
          <a:p>
            <a:r>
              <a:rPr lang="en-US" dirty="0"/>
              <a:t>Partition key is important to get right. It is much cheaper to design this in the beginning. </a:t>
            </a:r>
          </a:p>
        </p:txBody>
      </p:sp>
      <p:sp>
        <p:nvSpPr>
          <p:cNvPr id="4" name="Slide Number Placeholder 3"/>
          <p:cNvSpPr>
            <a:spLocks noGrp="1"/>
          </p:cNvSpPr>
          <p:nvPr>
            <p:ph type="sldNum" sz="quarter" idx="5"/>
          </p:nvPr>
        </p:nvSpPr>
        <p:spPr/>
        <p:txBody>
          <a:bodyPr/>
          <a:lstStyle/>
          <a:p>
            <a:fld id="{F61CD7AC-94AE-4C9D-9823-1D165204130C}" type="slidenum">
              <a:rPr lang="en-US" smtClean="0"/>
              <a:t>18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Pay close attention to making your objects static or you will run over connection limits.</a:t>
            </a:r>
          </a:p>
          <a:p>
            <a:endParaRPr lang="en-US" dirty="0"/>
          </a:p>
          <a:p>
            <a:r>
              <a:rPr lang="en-US" dirty="0"/>
              <a:t>This demo uses a DAL static class to handle the static connections.</a:t>
            </a:r>
          </a:p>
          <a:p>
            <a:endParaRPr lang="en-US" dirty="0"/>
          </a:p>
          <a:p>
            <a:r>
              <a:rPr lang="en-US" dirty="0"/>
              <a:t>Receive Connection string from portal</a:t>
            </a:r>
            <a:r>
              <a:rPr lang="en-US" sz="1800" dirty="0">
                <a:effectLst/>
                <a:latin typeface="Calibri" panose="020F0502020204030204" pitchFamily="34" charset="0"/>
                <a:ea typeface="Times New Roman" panose="02020603050405020304" pitchFamily="18" charset="0"/>
              </a:rPr>
              <a:t>: Settings\Keys\Primary Connection String</a:t>
            </a:r>
          </a:p>
          <a:p>
            <a:endParaRPr lang="en-US" sz="1800" dirty="0">
              <a:effectLst/>
              <a:latin typeface="Calibri" panose="020F0502020204030204" pitchFamily="34" charset="0"/>
            </a:endParaRPr>
          </a:p>
          <a:p>
            <a:r>
              <a:rPr lang="en-US" sz="1800" dirty="0">
                <a:effectLst/>
                <a:latin typeface="Calibri" panose="020F0502020204030204" pitchFamily="34" charset="0"/>
              </a:rPr>
              <a:t>Reference complete project if the folder structure is confusing</a:t>
            </a:r>
          </a:p>
          <a:p>
            <a:endParaRPr lang="en-US" sz="1800" dirty="0">
              <a:effectLst/>
              <a:latin typeface="Calibri" panose="020F0502020204030204" pitchFamily="34" charset="0"/>
            </a:endParaRPr>
          </a:p>
          <a:p>
            <a:r>
              <a:rPr lang="en-US" sz="1800" dirty="0">
                <a:effectLst/>
                <a:latin typeface="Calibri" panose="020F0502020204030204" pitchFamily="34" charset="0"/>
              </a:rPr>
              <a:t>Code . Shortcut</a:t>
            </a:r>
          </a:p>
          <a:p>
            <a:endParaRPr lang="en-US" sz="1800" dirty="0">
              <a:effectLst/>
              <a:latin typeface="Calibri" panose="020F0502020204030204" pitchFamily="34" charset="0"/>
            </a:endParaRPr>
          </a:p>
          <a:p>
            <a:r>
              <a:rPr lang="en-US" sz="1800" dirty="0">
                <a:effectLst/>
                <a:latin typeface="Calibri" panose="020F0502020204030204" pitchFamily="34" charset="0"/>
              </a:rPr>
              <a:t>If invalid character remove spaces</a:t>
            </a:r>
          </a:p>
          <a:p>
            <a:endParaRPr lang="en-US" dirty="0"/>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we determine the intent of the action by what verb is submitted to the service. GET is usually a read, PUT is an update, POST is a create and at time we can use DELETE.</a:t>
            </a:r>
          </a:p>
        </p:txBody>
      </p:sp>
      <p:sp>
        <p:nvSpPr>
          <p:cNvPr id="4" name="Slide Number Placeholder 3"/>
          <p:cNvSpPr>
            <a:spLocks noGrp="1"/>
          </p:cNvSpPr>
          <p:nvPr>
            <p:ph type="sldNum" sz="quarter" idx="5"/>
          </p:nvPr>
        </p:nvSpPr>
        <p:spPr/>
        <p:txBody>
          <a:bodyPr/>
          <a:lstStyle/>
          <a:p>
            <a:fld id="{F61CD7AC-94AE-4C9D-9823-1D165204130C}" type="slidenum">
              <a:rPr lang="en-US" smtClean="0"/>
              <a:t>24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26</a:t>
            </a:fld>
            <a:endParaRPr lang="en-US"/>
          </a:p>
        </p:txBody>
      </p:sp>
    </p:spTree>
    <p:extLst>
      <p:ext uri="{BB962C8B-B14F-4D97-AF65-F5344CB8AC3E}">
        <p14:creationId xmlns:p14="http://schemas.microsoft.com/office/powerpoint/2010/main" val="81177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351-B0AB-48A9-A26A-B1B4563D5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039F95-1BFA-435A-AC02-43B35BC86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4E8CD-D312-4013-8BBD-8B5023658075}"/>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9E4FF8E3-53EA-427D-AFA6-D0ECCE6E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E204F-A698-49AA-A1D1-D1AA8450C121}"/>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91317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4843-4A9C-4FFB-8DFB-B9B6AB13D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9D983-08CF-429D-8A90-A7343AB64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DD64-2178-4CBA-9B8F-3EBA48C96329}"/>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C6C7CC92-C121-4E8A-A785-E924A558B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00799-5238-4405-BE89-198F250265CE}"/>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89228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C5723-697E-474F-89B3-8A2FCE2BD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A9BE5-ABCF-47F5-8BAE-E3078FD1C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F36FF-CD38-403D-8106-6BFB72A620A1}"/>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3070945C-BEFA-4EAB-AFB3-4B04A3F9A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E1F5A-34E4-405B-9B7D-AECE02096F80}"/>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666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E024-3FE1-4F23-87B7-984CE0250C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876DB-81D4-4536-8D3F-E7F835409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BD3E0-C4F5-4652-92F1-06130F384DDC}"/>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80579C21-FD39-44AB-B5F0-769B6EDE2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4D103-70E5-4851-8D2B-A1A4ED833BB7}"/>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9079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8E8C-DBC6-4447-8BF8-07ECBC7BF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7DBCC-8F76-4EEE-83EC-65B69001F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B0817-218D-4552-8BAB-57BF5178572D}"/>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265C7137-B527-4D28-9F20-4E357A35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8CAAE-2909-462A-BF59-3FA000603DE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18506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DE14-EF7E-46CA-815E-36426C796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55617-D61E-4710-91FA-5CAF3B657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FF801-D550-47F6-B837-8A1D4DEAD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D7151-76D3-457A-AA66-725841A196C6}"/>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6" name="Footer Placeholder 5">
            <a:extLst>
              <a:ext uri="{FF2B5EF4-FFF2-40B4-BE49-F238E27FC236}">
                <a16:creationId xmlns:a16="http://schemas.microsoft.com/office/drawing/2014/main" id="{D5C0398B-9A09-4FC3-A18C-4A4D036EC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9FCBE-8175-47B3-B2FE-6B4345FCB19D}"/>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23740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AEA7-3100-40C7-A6D5-81D1DCFC7E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1F927-354B-48DF-9578-BF8A55099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4076A-91AF-41C8-9B37-05F82C5D7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10989-8D8F-4A01-94C2-24E3E1062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BAB09-4209-48B4-BCE6-E6CCD5155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2E2A4-AA20-4DE1-BC55-313F27F434B7}"/>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8" name="Footer Placeholder 7">
            <a:extLst>
              <a:ext uri="{FF2B5EF4-FFF2-40B4-BE49-F238E27FC236}">
                <a16:creationId xmlns:a16="http://schemas.microsoft.com/office/drawing/2014/main" id="{3C1AB509-CCCD-4D73-A42D-11938F5D3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63D70-8F75-4A31-95A4-A3839722CC9C}"/>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8216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11B0-474B-4B62-8696-6F46EA659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D382E-B592-4F2E-B34F-ABAC6A479DC1}"/>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4" name="Footer Placeholder 3">
            <a:extLst>
              <a:ext uri="{FF2B5EF4-FFF2-40B4-BE49-F238E27FC236}">
                <a16:creationId xmlns:a16="http://schemas.microsoft.com/office/drawing/2014/main" id="{B60371B2-ABC9-43FC-9F60-EE2EC2E2D5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6BF2CA-2F02-4B4B-B0AE-D515AB5094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65983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CF2BD-D7BC-4DDD-B0A3-CB32454FB677}"/>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3" name="Footer Placeholder 2">
            <a:extLst>
              <a:ext uri="{FF2B5EF4-FFF2-40B4-BE49-F238E27FC236}">
                <a16:creationId xmlns:a16="http://schemas.microsoft.com/office/drawing/2014/main" id="{89D17F40-4951-4420-8239-9347F2C919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A43223-145F-4AE2-9661-47F798A491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05404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5261-C30A-4867-A27E-1C24433A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42656-E313-4D53-BCDA-48B48F55F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4523E-C040-45F1-AE08-C5F44AEBF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B16CA-4EA0-4B42-8E8E-7C0B23174446}"/>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6" name="Footer Placeholder 5">
            <a:extLst>
              <a:ext uri="{FF2B5EF4-FFF2-40B4-BE49-F238E27FC236}">
                <a16:creationId xmlns:a16="http://schemas.microsoft.com/office/drawing/2014/main" id="{A78042D3-D980-4039-91BD-4F2629AA7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794D-43CA-4DA1-ABBA-D4B405BD78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3981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A69E-46E0-44BA-BCB6-9AFD003E4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BF41E1-87F5-496A-A0FC-5B73FB30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78302-AE05-4026-B1F9-1C4A4D7AC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733B0-D5EF-4EC5-AF78-366E64D9F5BE}"/>
              </a:ext>
            </a:extLst>
          </p:cNvPr>
          <p:cNvSpPr>
            <a:spLocks noGrp="1"/>
          </p:cNvSpPr>
          <p:nvPr>
            <p:ph type="dt" sz="half" idx="10"/>
          </p:nvPr>
        </p:nvSpPr>
        <p:spPr/>
        <p:txBody>
          <a:bodyPr/>
          <a:lstStyle/>
          <a:p>
            <a:fld id="{3A676C88-1C67-4A7A-A1A3-A796592AD6F9}" type="datetimeFigureOut">
              <a:rPr lang="en-US" smtClean="0"/>
              <a:t>10/13/2020</a:t>
            </a:fld>
            <a:endParaRPr lang="en-US"/>
          </a:p>
        </p:txBody>
      </p:sp>
      <p:sp>
        <p:nvSpPr>
          <p:cNvPr id="6" name="Footer Placeholder 5">
            <a:extLst>
              <a:ext uri="{FF2B5EF4-FFF2-40B4-BE49-F238E27FC236}">
                <a16:creationId xmlns:a16="http://schemas.microsoft.com/office/drawing/2014/main" id="{A16BBDF3-B0E9-4F8D-A071-255239F0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DDF13-27C0-4427-90F8-30D59B5D61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6049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34A6-80D8-4766-8187-349964EEE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A9249-50D9-4328-9CED-5B46FEAFF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EBF8E-7097-4AE1-9677-51BB519C2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76C88-1C67-4A7A-A1A3-A796592AD6F9}" type="datetimeFigureOut">
              <a:rPr lang="en-US" smtClean="0"/>
              <a:t>10/13/2020</a:t>
            </a:fld>
            <a:endParaRPr lang="en-US"/>
          </a:p>
        </p:txBody>
      </p:sp>
      <p:sp>
        <p:nvSpPr>
          <p:cNvPr id="5" name="Footer Placeholder 4">
            <a:extLst>
              <a:ext uri="{FF2B5EF4-FFF2-40B4-BE49-F238E27FC236}">
                <a16:creationId xmlns:a16="http://schemas.microsoft.com/office/drawing/2014/main" id="{FA9A9B95-7B2C-4753-AB7D-1BCE12C8D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708CA-16B9-4920-BB44-B2DD601B7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9BC52-DE6D-44BC-A919-B99AD61BA1A7}" type="slidenum">
              <a:rPr lang="en-US" smtClean="0"/>
              <a:t>‹#›</a:t>
            </a:fld>
            <a:endParaRPr lang="en-US"/>
          </a:p>
        </p:txBody>
      </p:sp>
    </p:spTree>
    <p:extLst>
      <p:ext uri="{BB962C8B-B14F-4D97-AF65-F5344CB8AC3E}">
        <p14:creationId xmlns:p14="http://schemas.microsoft.com/office/powerpoint/2010/main" val="65284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079-C1C3-4095-BD85-27DD17670CCE}"/>
              </a:ext>
            </a:extLst>
          </p:cNvPr>
          <p:cNvSpPr>
            <a:spLocks noGrp="1"/>
          </p:cNvSpPr>
          <p:nvPr>
            <p:ph type="ctrTitle"/>
          </p:nvPr>
        </p:nvSpPr>
        <p:spPr/>
        <p:txBody>
          <a:bodyPr/>
          <a:lstStyle/>
          <a:p>
            <a:r>
              <a:rPr lang="en-US" dirty="0"/>
              <a:t>Creating a Serverless Cloud Native app on Azure</a:t>
            </a:r>
          </a:p>
        </p:txBody>
      </p:sp>
      <p:sp>
        <p:nvSpPr>
          <p:cNvPr id="3" name="Subtitle 2">
            <a:extLst>
              <a:ext uri="{FF2B5EF4-FFF2-40B4-BE49-F238E27FC236}">
                <a16:creationId xmlns:a16="http://schemas.microsoft.com/office/drawing/2014/main" id="{F2070B5D-BE42-45EA-A1AD-87C4A97A03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14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Function App Setup</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428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Binding vs Static</a:t>
            </a:r>
          </a:p>
          <a:p>
            <a:r>
              <a:rPr lang="en-US" dirty="0"/>
              <a:t>CORS</a:t>
            </a:r>
          </a:p>
          <a:p>
            <a:r>
              <a:rPr lang="en-US" dirty="0"/>
              <a:t>Execution policy</a:t>
            </a:r>
          </a:p>
          <a:p>
            <a:endParaRPr lang="en-US" dirty="0"/>
          </a:p>
        </p:txBody>
      </p:sp>
    </p:spTree>
    <p:extLst>
      <p:ext uri="{BB962C8B-B14F-4D97-AF65-F5344CB8AC3E}">
        <p14:creationId xmlns:p14="http://schemas.microsoft.com/office/powerpoint/2010/main" val="317402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Build data store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919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Straight forward</a:t>
            </a:r>
          </a:p>
          <a:p>
            <a:r>
              <a:rPr lang="en-US" dirty="0"/>
              <a:t>API types</a:t>
            </a:r>
          </a:p>
          <a:p>
            <a:endParaRPr lang="en-US" dirty="0"/>
          </a:p>
        </p:txBody>
      </p:sp>
    </p:spTree>
    <p:extLst>
      <p:ext uri="{BB962C8B-B14F-4D97-AF65-F5344CB8AC3E}">
        <p14:creationId xmlns:p14="http://schemas.microsoft.com/office/powerpoint/2010/main" val="134267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636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A quick word on micro services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Noun based</a:t>
            </a:r>
          </a:p>
          <a:p>
            <a:endParaRPr lang="en-US" dirty="0"/>
          </a:p>
        </p:txBody>
      </p:sp>
      <p:pic>
        <p:nvPicPr>
          <p:cNvPr id="6" name="Picture 5">
            <a:extLst>
              <a:ext uri="{FF2B5EF4-FFF2-40B4-BE49-F238E27FC236}">
                <a16:creationId xmlns:a16="http://schemas.microsoft.com/office/drawing/2014/main" id="{E9972FF4-1B15-42A1-9F94-65C05940288B}"/>
              </a:ext>
            </a:extLst>
          </p:cNvPr>
          <p:cNvPicPr>
            <a:picLocks noChangeAspect="1"/>
          </p:cNvPicPr>
          <p:nvPr/>
        </p:nvPicPr>
        <p:blipFill>
          <a:blip r:embed="rId3"/>
          <a:stretch>
            <a:fillRect/>
          </a:stretch>
        </p:blipFill>
        <p:spPr>
          <a:xfrm>
            <a:off x="5511452" y="2164383"/>
            <a:ext cx="6127185" cy="4147517"/>
          </a:xfrm>
          <a:prstGeom prst="rect">
            <a:avLst/>
          </a:prstGeom>
        </p:spPr>
      </p:pic>
    </p:spTree>
    <p:extLst>
      <p:ext uri="{BB962C8B-B14F-4D97-AF65-F5344CB8AC3E}">
        <p14:creationId xmlns:p14="http://schemas.microsoft.com/office/powerpoint/2010/main" val="332433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Several language options</a:t>
            </a:r>
          </a:p>
          <a:p>
            <a:r>
              <a:rPr lang="en-US" dirty="0"/>
              <a:t>Function types</a:t>
            </a:r>
          </a:p>
          <a:p>
            <a:endParaRPr lang="en-US" dirty="0"/>
          </a:p>
        </p:txBody>
      </p:sp>
      <p:pic>
        <p:nvPicPr>
          <p:cNvPr id="4" name="Picture 3">
            <a:extLst>
              <a:ext uri="{FF2B5EF4-FFF2-40B4-BE49-F238E27FC236}">
                <a16:creationId xmlns:a16="http://schemas.microsoft.com/office/drawing/2014/main" id="{44485FB2-7BD8-4F87-AD7E-0FE3188284E7}"/>
              </a:ext>
            </a:extLst>
          </p:cNvPr>
          <p:cNvPicPr/>
          <p:nvPr/>
        </p:nvPicPr>
        <p:blipFill>
          <a:blip r:embed="rId3"/>
          <a:stretch>
            <a:fillRect/>
          </a:stretch>
        </p:blipFill>
        <p:spPr>
          <a:xfrm>
            <a:off x="3860595" y="2679859"/>
            <a:ext cx="2717165" cy="2642870"/>
          </a:xfrm>
          <a:prstGeom prst="rect">
            <a:avLst/>
          </a:prstGeom>
        </p:spPr>
      </p:pic>
    </p:spTree>
    <p:extLst>
      <p:ext uri="{BB962C8B-B14F-4D97-AF65-F5344CB8AC3E}">
        <p14:creationId xmlns:p14="http://schemas.microsoft.com/office/powerpoint/2010/main" val="290028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storage container</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376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Cosmos vs Storage</a:t>
            </a:r>
          </a:p>
          <a:p>
            <a:r>
              <a:rPr lang="en-US" dirty="0"/>
              <a:t>RU</a:t>
            </a:r>
          </a:p>
          <a:p>
            <a:r>
              <a:rPr lang="en-US" dirty="0"/>
              <a:t>Partition key</a:t>
            </a:r>
          </a:p>
          <a:p>
            <a:endParaRPr lang="en-US" dirty="0"/>
          </a:p>
        </p:txBody>
      </p:sp>
    </p:spTree>
    <p:extLst>
      <p:ext uri="{BB962C8B-B14F-4D97-AF65-F5344CB8AC3E}">
        <p14:creationId xmlns:p14="http://schemas.microsoft.com/office/powerpoint/2010/main" val="319955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Cosmos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09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866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Reopen VS Code</a:t>
            </a:r>
          </a:p>
          <a:p>
            <a:pPr lvl="1"/>
            <a:r>
              <a:rPr lang="en-US" dirty="0"/>
              <a:t>In console enter “code .”</a:t>
            </a:r>
          </a:p>
          <a:p>
            <a:r>
              <a:rPr lang="en-US" dirty="0"/>
              <a:t>Binding vs Static</a:t>
            </a:r>
          </a:p>
          <a:p>
            <a:r>
              <a:rPr lang="en-US" dirty="0"/>
              <a:t>DAL</a:t>
            </a:r>
          </a:p>
          <a:p>
            <a:endParaRPr lang="en-US" dirty="0"/>
          </a:p>
          <a:p>
            <a:endParaRPr lang="en-US" dirty="0"/>
          </a:p>
        </p:txBody>
      </p:sp>
    </p:spTree>
    <p:extLst>
      <p:ext uri="{BB962C8B-B14F-4D97-AF65-F5344CB8AC3E}">
        <p14:creationId xmlns:p14="http://schemas.microsoft.com/office/powerpoint/2010/main" val="351048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1763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In this step we place test code to add a Bike to the database</a:t>
            </a:r>
          </a:p>
          <a:p>
            <a:r>
              <a:rPr lang="en-US" dirty="0"/>
              <a:t>Then open cosmos and review the added JSON</a:t>
            </a:r>
          </a:p>
          <a:p>
            <a:r>
              <a:rPr lang="en-US" dirty="0"/>
              <a:t>This code will be removed later</a:t>
            </a:r>
          </a:p>
        </p:txBody>
      </p:sp>
    </p:spTree>
    <p:extLst>
      <p:ext uri="{BB962C8B-B14F-4D97-AF65-F5344CB8AC3E}">
        <p14:creationId xmlns:p14="http://schemas.microsoft.com/office/powerpoint/2010/main" val="161611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Complete Bike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346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steps add the basic CRUD operations</a:t>
            </a:r>
          </a:p>
          <a:p>
            <a:r>
              <a:rPr lang="en-US" dirty="0"/>
              <a:t>The last step adds the conditional microservice verb actions</a:t>
            </a:r>
          </a:p>
        </p:txBody>
      </p:sp>
    </p:spTree>
    <p:extLst>
      <p:ext uri="{BB962C8B-B14F-4D97-AF65-F5344CB8AC3E}">
        <p14:creationId xmlns:p14="http://schemas.microsoft.com/office/powerpoint/2010/main" val="101374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Bikes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726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Single implementation of a get all</a:t>
            </a:r>
          </a:p>
        </p:txBody>
      </p:sp>
    </p:spTree>
    <p:extLst>
      <p:ext uri="{BB962C8B-B14F-4D97-AF65-F5344CB8AC3E}">
        <p14:creationId xmlns:p14="http://schemas.microsoft.com/office/powerpoint/2010/main" val="423644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577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Start with a Bikes get</a:t>
            </a:r>
          </a:p>
          <a:p>
            <a:r>
              <a:rPr lang="en-US" dirty="0"/>
              <a:t>When we can update and add as a test</a:t>
            </a:r>
          </a:p>
          <a:p>
            <a:endParaRPr lang="en-US" dirty="0"/>
          </a:p>
        </p:txBody>
      </p:sp>
    </p:spTree>
    <p:extLst>
      <p:ext uri="{BB962C8B-B14F-4D97-AF65-F5344CB8AC3E}">
        <p14:creationId xmlns:p14="http://schemas.microsoft.com/office/powerpoint/2010/main" val="2733986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Deploy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694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Technical overview 20min</a:t>
            </a:r>
          </a:p>
          <a:p>
            <a:r>
              <a:rPr lang="en-US" dirty="0"/>
              <a:t>2 main parts (worksheets)</a:t>
            </a:r>
          </a:p>
          <a:p>
            <a:pPr lvl="1"/>
            <a:r>
              <a:rPr lang="en-US" dirty="0"/>
              <a:t>Create backend then frontend</a:t>
            </a:r>
          </a:p>
          <a:p>
            <a:r>
              <a:rPr lang="en-US" dirty="0"/>
              <a:t>We will work each step together</a:t>
            </a:r>
          </a:p>
          <a:p>
            <a:r>
              <a:rPr lang="en-US" dirty="0"/>
              <a:t>Clone repo and both solutions are there</a:t>
            </a:r>
          </a:p>
        </p:txBody>
      </p:sp>
    </p:spTree>
    <p:extLst>
      <p:ext uri="{BB962C8B-B14F-4D97-AF65-F5344CB8AC3E}">
        <p14:creationId xmlns:p14="http://schemas.microsoft.com/office/powerpoint/2010/main" val="132406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Deployment is straight forward</a:t>
            </a:r>
          </a:p>
          <a:p>
            <a:r>
              <a:rPr lang="en-US" dirty="0"/>
              <a:t>Many deployment models now</a:t>
            </a:r>
          </a:p>
          <a:p>
            <a:r>
              <a:rPr lang="en-US" dirty="0"/>
              <a:t>After deployment receive code</a:t>
            </a:r>
          </a:p>
        </p:txBody>
      </p:sp>
    </p:spTree>
    <p:extLst>
      <p:ext uri="{BB962C8B-B14F-4D97-AF65-F5344CB8AC3E}">
        <p14:creationId xmlns:p14="http://schemas.microsoft.com/office/powerpoint/2010/main" val="2107819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Enable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718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CORS</a:t>
            </a:r>
          </a:p>
          <a:p>
            <a:r>
              <a:rPr lang="en-US" dirty="0"/>
              <a:t>Azure API Management</a:t>
            </a:r>
          </a:p>
          <a:p>
            <a:r>
              <a:rPr lang="en-US" dirty="0"/>
              <a:t>AAD</a:t>
            </a:r>
          </a:p>
        </p:txBody>
      </p:sp>
    </p:spTree>
    <p:extLst>
      <p:ext uri="{BB962C8B-B14F-4D97-AF65-F5344CB8AC3E}">
        <p14:creationId xmlns:p14="http://schemas.microsoft.com/office/powerpoint/2010/main" val="4030464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7516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Fluent UI</a:t>
            </a:r>
          </a:p>
          <a:p>
            <a:endParaRPr lang="en-US" dirty="0"/>
          </a:p>
        </p:txBody>
      </p:sp>
    </p:spTree>
    <p:extLst>
      <p:ext uri="{BB962C8B-B14F-4D97-AF65-F5344CB8AC3E}">
        <p14:creationId xmlns:p14="http://schemas.microsoft.com/office/powerpoint/2010/main" val="3978079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Bikes Component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945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are individual files</a:t>
            </a:r>
          </a:p>
          <a:p>
            <a:r>
              <a:rPr lang="en-US" dirty="0"/>
              <a:t>In this step will render the basic app</a:t>
            </a:r>
          </a:p>
          <a:p>
            <a:r>
              <a:rPr lang="en-US" dirty="0"/>
              <a:t>Add more over the next few steps </a:t>
            </a:r>
          </a:p>
        </p:txBody>
      </p:sp>
    </p:spTree>
    <p:extLst>
      <p:ext uri="{BB962C8B-B14F-4D97-AF65-F5344CB8AC3E}">
        <p14:creationId xmlns:p14="http://schemas.microsoft.com/office/powerpoint/2010/main" val="3171052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Classes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7497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Camel cased binding to JSON</a:t>
            </a:r>
          </a:p>
        </p:txBody>
      </p:sp>
    </p:spTree>
    <p:extLst>
      <p:ext uri="{BB962C8B-B14F-4D97-AF65-F5344CB8AC3E}">
        <p14:creationId xmlns:p14="http://schemas.microsoft.com/office/powerpoint/2010/main" val="917506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Show data</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238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183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Big step</a:t>
            </a:r>
          </a:p>
          <a:p>
            <a:r>
              <a:rPr lang="en-US" dirty="0"/>
              <a:t>Add a new interface for the member variables</a:t>
            </a:r>
          </a:p>
          <a:p>
            <a:r>
              <a:rPr lang="en-US" dirty="0"/>
              <a:t>Add styles for Fluent</a:t>
            </a:r>
          </a:p>
          <a:p>
            <a:r>
              <a:rPr lang="en-US" dirty="0"/>
              <a:t>Change component definitions to inject interface</a:t>
            </a:r>
          </a:p>
          <a:p>
            <a:r>
              <a:rPr lang="en-US" dirty="0" err="1"/>
              <a:t>componentDidMount</a:t>
            </a:r>
            <a:r>
              <a:rPr lang="en-US" dirty="0"/>
              <a:t>()</a:t>
            </a:r>
          </a:p>
          <a:p>
            <a:pPr lvl="1"/>
            <a:r>
              <a:rPr lang="en-US" dirty="0"/>
              <a:t>URL from Azure Functions</a:t>
            </a:r>
          </a:p>
          <a:p>
            <a:r>
              <a:rPr lang="en-US" dirty="0"/>
              <a:t>Render calling </a:t>
            </a:r>
            <a:r>
              <a:rPr lang="en-US" dirty="0" err="1"/>
              <a:t>RenderBike</a:t>
            </a:r>
            <a:r>
              <a:rPr lang="en-US" dirty="0"/>
              <a:t> per item in collection</a:t>
            </a:r>
          </a:p>
        </p:txBody>
      </p:sp>
    </p:spTree>
    <p:extLst>
      <p:ext uri="{BB962C8B-B14F-4D97-AF65-F5344CB8AC3E}">
        <p14:creationId xmlns:p14="http://schemas.microsoft.com/office/powerpoint/2010/main" val="4109046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edit quantity</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0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Add items to the interface</a:t>
            </a:r>
          </a:p>
          <a:p>
            <a:r>
              <a:rPr lang="en-US" dirty="0"/>
              <a:t>Add a bit more styling</a:t>
            </a:r>
          </a:p>
          <a:p>
            <a:r>
              <a:rPr lang="en-US" dirty="0"/>
              <a:t>In this, you have a Fluent panel that opens where you can change the quantity. </a:t>
            </a:r>
          </a:p>
          <a:p>
            <a:endParaRPr lang="en-US" dirty="0"/>
          </a:p>
        </p:txBody>
      </p:sp>
    </p:spTree>
    <p:extLst>
      <p:ext uri="{BB962C8B-B14F-4D97-AF65-F5344CB8AC3E}">
        <p14:creationId xmlns:p14="http://schemas.microsoft.com/office/powerpoint/2010/main" val="3450158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“Add”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52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Last step, almost same as edit</a:t>
            </a:r>
          </a:p>
        </p:txBody>
      </p:sp>
    </p:spTree>
    <p:extLst>
      <p:ext uri="{BB962C8B-B14F-4D97-AF65-F5344CB8AC3E}">
        <p14:creationId xmlns:p14="http://schemas.microsoft.com/office/powerpoint/2010/main" val="205137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RFC</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React, Functions and Cosmos</a:t>
            </a:r>
          </a:p>
          <a:p>
            <a:r>
              <a:rPr lang="en-US" dirty="0"/>
              <a:t>Most cost-effective highest scale</a:t>
            </a:r>
          </a:p>
        </p:txBody>
      </p:sp>
    </p:spTree>
    <p:extLst>
      <p:ext uri="{BB962C8B-B14F-4D97-AF65-F5344CB8AC3E}">
        <p14:creationId xmlns:p14="http://schemas.microsoft.com/office/powerpoint/2010/main" val="30752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React</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Very modern platform</a:t>
            </a:r>
          </a:p>
          <a:p>
            <a:r>
              <a:rPr lang="en-US" dirty="0"/>
              <a:t>Easy to use</a:t>
            </a:r>
          </a:p>
          <a:p>
            <a:r>
              <a:rPr lang="en-US" dirty="0"/>
              <a:t>Rapid development</a:t>
            </a:r>
          </a:p>
          <a:p>
            <a:r>
              <a:rPr lang="en-US" dirty="0"/>
              <a:t>Massive plugin options</a:t>
            </a:r>
          </a:p>
          <a:p>
            <a:r>
              <a:rPr lang="en-US" dirty="0"/>
              <a:t>Fluent UI</a:t>
            </a:r>
          </a:p>
        </p:txBody>
      </p:sp>
    </p:spTree>
    <p:extLst>
      <p:ext uri="{BB962C8B-B14F-4D97-AF65-F5344CB8AC3E}">
        <p14:creationId xmlns:p14="http://schemas.microsoft.com/office/powerpoint/2010/main" val="5950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Functions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Serverless</a:t>
            </a:r>
          </a:p>
          <a:p>
            <a:r>
              <a:rPr lang="en-US" dirty="0"/>
              <a:t>Massive scale</a:t>
            </a:r>
          </a:p>
          <a:p>
            <a:r>
              <a:rPr lang="en-US" dirty="0"/>
              <a:t>Great price</a:t>
            </a:r>
          </a:p>
          <a:p>
            <a:r>
              <a:rPr lang="en-US" dirty="0"/>
              <a:t>Fits microservices pattern very well</a:t>
            </a:r>
          </a:p>
          <a:p>
            <a:r>
              <a:rPr lang="en-US" dirty="0"/>
              <a:t>Security options CORS, AAD</a:t>
            </a:r>
          </a:p>
        </p:txBody>
      </p:sp>
    </p:spTree>
    <p:extLst>
      <p:ext uri="{BB962C8B-B14F-4D97-AF65-F5344CB8AC3E}">
        <p14:creationId xmlns:p14="http://schemas.microsoft.com/office/powerpoint/2010/main" val="186384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Cosmos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NoSQL rapid development</a:t>
            </a:r>
          </a:p>
          <a:p>
            <a:r>
              <a:rPr lang="en-US" dirty="0"/>
              <a:t>High data integrity</a:t>
            </a:r>
          </a:p>
          <a:p>
            <a:r>
              <a:rPr lang="en-US" dirty="0"/>
              <a:t>Object depth</a:t>
            </a:r>
          </a:p>
          <a:p>
            <a:r>
              <a:rPr lang="en-US" dirty="0"/>
              <a:t>Indexing nodes</a:t>
            </a:r>
          </a:p>
        </p:txBody>
      </p:sp>
    </p:spTree>
    <p:extLst>
      <p:ext uri="{BB962C8B-B14F-4D97-AF65-F5344CB8AC3E}">
        <p14:creationId xmlns:p14="http://schemas.microsoft.com/office/powerpoint/2010/main" val="356320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Part 00</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r>
              <a:rPr lang="en-US" dirty="0"/>
              <a:t>Setup Backend</a:t>
            </a:r>
          </a:p>
        </p:txBody>
      </p:sp>
    </p:spTree>
    <p:extLst>
      <p:ext uri="{BB962C8B-B14F-4D97-AF65-F5344CB8AC3E}">
        <p14:creationId xmlns:p14="http://schemas.microsoft.com/office/powerpoint/2010/main" val="278759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2432</TotalTime>
  <Words>829</Words>
  <Application>Microsoft Office PowerPoint</Application>
  <PresentationFormat>Widescreen</PresentationFormat>
  <Paragraphs>168</Paragraphs>
  <Slides>44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Creating a Serverless Cloud Native app on Azure</vt:lpstr>
      <vt:lpstr>Overview</vt:lpstr>
      <vt:lpstr>Overview</vt:lpstr>
      <vt:lpstr>Architecture</vt:lpstr>
      <vt:lpstr>RFC</vt:lpstr>
      <vt:lpstr>Why React</vt:lpstr>
      <vt:lpstr>Why Functions</vt:lpstr>
      <vt:lpstr>Why Cosmos</vt:lpstr>
      <vt:lpstr>Part 00</vt:lpstr>
      <vt:lpstr>Function App Setup</vt:lpstr>
      <vt:lpstr>Lessons learned</vt:lpstr>
      <vt:lpstr>Build data store</vt:lpstr>
      <vt:lpstr>Lessons learned</vt:lpstr>
      <vt:lpstr>Create project</vt:lpstr>
      <vt:lpstr>A quick word on micro services</vt:lpstr>
      <vt:lpstr>Lessons learned</vt:lpstr>
      <vt:lpstr>Create storage container</vt:lpstr>
      <vt:lpstr>Lessons learned</vt:lpstr>
      <vt:lpstr>Setup Cosmos</vt:lpstr>
      <vt:lpstr>Lessons learned</vt:lpstr>
      <vt:lpstr>Test Project</vt:lpstr>
      <vt:lpstr>Lessons learned</vt:lpstr>
      <vt:lpstr>Complete Bike service</vt:lpstr>
      <vt:lpstr>Lessons learned</vt:lpstr>
      <vt:lpstr>Create Bikes service</vt:lpstr>
      <vt:lpstr>Lessons learned</vt:lpstr>
      <vt:lpstr>Test service</vt:lpstr>
      <vt:lpstr>Lessons learned</vt:lpstr>
      <vt:lpstr>Deploy Service</vt:lpstr>
      <vt:lpstr>Lessons learned</vt:lpstr>
      <vt:lpstr>Enable Frontend</vt:lpstr>
      <vt:lpstr>Lessons learned</vt:lpstr>
      <vt:lpstr>Setup Frontend</vt:lpstr>
      <vt:lpstr>Lessons learned</vt:lpstr>
      <vt:lpstr>Bikes Component</vt:lpstr>
      <vt:lpstr>Lessons learned</vt:lpstr>
      <vt:lpstr>Classes</vt:lpstr>
      <vt:lpstr>Lessons learned</vt:lpstr>
      <vt:lpstr>Show data</vt:lpstr>
      <vt:lpstr>Lessons learned</vt:lpstr>
      <vt:lpstr>Add edit quantity</vt:lpstr>
      <vt:lpstr>Lessons learned</vt:lpstr>
      <vt:lpstr>Add “Add”</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cloud native app on Azure</dc:title>
  <dc:creator>Dan Biscup</dc:creator>
  <cp:lastModifiedBy>Dan Biscup</cp:lastModifiedBy>
  <cp:revision>7</cp:revision>
  <dcterms:created xsi:type="dcterms:W3CDTF">2020-06-11T14:04:14Z</dcterms:created>
  <dcterms:modified xsi:type="dcterms:W3CDTF">2020-10-14T03:12:06Z</dcterms:modified>
</cp:coreProperties>
</file>