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B}" styleName="Medium Style 2 - Accent 1">
    <a:wholeTbl>
      <a:tcTxStyle>
        <a:fontRef idx="minor">
          <a:prstClr val="black"/>
        </a:fontRef>
        <a:schemeClr val="dk1"/>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5B9BD5">
              <a:tint val="20000"/>
            </a:srgbClr>
          </a:solidFill>
        </a:fill>
      </a:tcStyle>
    </a:wholeTbl>
    <a:band1H>
      <a:tcStyle>
        <a:tcBdr/>
        <a:fill>
          <a:solidFill>
            <a:srgbClr val="5B9BD5">
              <a:tint val="40000"/>
            </a:srgbClr>
          </a:solidFill>
        </a:fill>
      </a:tcStyle>
    </a:band1H>
    <a:band2H>
      <a:tcStyle>
        <a:tcBdr/>
      </a:tcStyle>
    </a:band2H>
    <a:band1V>
      <a:tcStyle>
        <a:tcBdr/>
        <a:fill>
          <a:solidFill>
            <a:srgbClr val="5B9BD5">
              <a:tint val="40000"/>
            </a:srgbClr>
          </a:solidFill>
        </a:fill>
      </a:tcStyle>
    </a:band1V>
    <a:band2V>
      <a:tcStyle>
        <a:tcBdr/>
      </a:tcStyle>
    </a:band2V>
    <a:lastCol>
      <a:tcTxStyle b="on">
        <a:fontRef idx="minor">
          <a:prstClr val="black"/>
        </a:fontRef>
        <a:schemeClr val="lt1"/>
      </a:tcTxStyle>
      <a:tcStyle>
        <a:fill>
          <a:solidFill>
            <a:srgbClr val="5B9BD5"/>
          </a:solidFill>
        </a:fill>
      </a:tcStyle>
    </a:lastCol>
    <a:firstCol>
      <a:tcTxStyle b="on">
        <a:fontRef idx="minor">
          <a:prstClr val="black"/>
        </a:fontRef>
        <a:schemeClr val="lt1"/>
      </a:tcTxStyle>
      <a:tcStyle>
        <a:fill>
          <a:solidFill>
            <a:srgbClr val="5B9BD5"/>
          </a:solidFill>
        </a:fill>
      </a:tcStyle>
    </a:firstCol>
    <a:lastRow>
      <a:tcTxStyle b="on">
        <a:fontRef idx="minor">
          <a:prstClr val="black"/>
        </a:fontRef>
        <a:schemeClr val="lt1"/>
      </a:tcTxStyle>
      <a:tcStyle>
        <a:tcBdr>
          <a:top>
            <a:ln w="38100" cmpd="sng">
              <a:solidFill>
                <a:srgbClr val="FFFFFF"/>
              </a:solidFill>
            </a:ln>
          </a:top>
        </a:tcBdr>
        <a:fill>
          <a:solidFill>
            <a:srgbClr val="5B9BD5"/>
          </a:solidFill>
        </a:fill>
      </a:tcStyle>
    </a:lastRow>
    <a:firstRow>
      <a:tcTxStyle b="on">
        <a:fontRef idx="minor">
          <a:prstClr val="black"/>
        </a:fontRef>
        <a:schemeClr val="lt1"/>
      </a:tcTxStyle>
      <a:tcStyle>
        <a:tcBdr>
          <a:bottom>
            <a:ln w="38100" cmpd="sng">
              <a:solidFill>
                <a:srgbClr val="FFFFFF"/>
              </a:solidFill>
            </a:ln>
          </a:bottom>
        </a:tcBdr>
        <a:fill>
          <a:solidFill>
            <a:srgbClr val="5B9BD5"/>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K</a:t>
            </a:r>
            <a:r>
              <a:rPr sz="2400" lang="en-US"/>
              <a:t>.</a:t>
            </a:r>
            <a:r>
              <a:rPr sz="2400" lang="en-US"/>
              <a:t>H</a:t>
            </a:r>
            <a:r>
              <a:rPr sz="2400" lang="en-US"/>
              <a:t>u</a:t>
            </a:r>
            <a:r>
              <a:rPr sz="2400" lang="en-US"/>
              <a:t>s</a:t>
            </a:r>
            <a:r>
              <a:rPr sz="2400" lang="en-US"/>
              <a:t>s</a:t>
            </a:r>
            <a:r>
              <a:rPr sz="2400" lang="en-US"/>
              <a:t>a</a:t>
            </a:r>
            <a:r>
              <a:rPr sz="2400" lang="en-US"/>
              <a:t>i</a:t>
            </a:r>
            <a:r>
              <a:rPr sz="2400" lang="en-US"/>
              <a:t>n</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2</a:t>
            </a:r>
            <a:r>
              <a:rPr dirty="0" sz="2400" lang="en-US"/>
              <a:t>6</a:t>
            </a:r>
            <a:r>
              <a:rPr dirty="0" sz="2400" lang="en-US"/>
              <a:t>7</a:t>
            </a:r>
            <a:r>
              <a:rPr dirty="0" sz="2400" lang="en-US"/>
              <a:t>2</a:t>
            </a:r>
            <a:endParaRPr altLang="en-US" lang="zh-CN"/>
          </a:p>
          <a:p>
            <a:r>
              <a:rPr dirty="0" sz="2400" lang="en-US"/>
              <a:t>DEPARTMENT:</a:t>
            </a:r>
            <a:r>
              <a:rPr dirty="0" sz="2400" lang="en-US"/>
              <a:t>B</a:t>
            </a:r>
            <a:r>
              <a:rPr dirty="0" sz="2400" lang="en-US"/>
              <a:t>C</a:t>
            </a:r>
            <a:r>
              <a:rPr dirty="0" sz="2400" lang="en-US"/>
              <a:t>O</a:t>
            </a:r>
            <a:r>
              <a:rPr dirty="0" sz="2400" lang="en-US"/>
              <a:t>M</a:t>
            </a:r>
            <a:r>
              <a:rPr dirty="0" sz="2400" lang="en-US"/>
              <a:t> </a:t>
            </a:r>
            <a:r>
              <a:rPr dirty="0" sz="2400" lang="en-US"/>
              <a:t>(</a:t>
            </a:r>
            <a:r>
              <a:rPr dirty="0" sz="2400" lang="en-US"/>
              <a:t>c</a:t>
            </a:r>
            <a:r>
              <a:rPr dirty="0" sz="2400" lang="en-US"/>
              <a:t>o</a:t>
            </a:r>
            <a:r>
              <a:rPr dirty="0" sz="2400" lang="en-US"/>
              <a:t>r</a:t>
            </a:r>
            <a:r>
              <a:rPr dirty="0" sz="2400" lang="en-US"/>
              <a:t>p</a:t>
            </a:r>
            <a:r>
              <a:rPr dirty="0" sz="2400" lang="en-US"/>
              <a:t>orate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t</a:t>
            </a:r>
            <a:r>
              <a:rPr dirty="0" sz="2400" lang="en-US"/>
              <a:t>hangal </a:t>
            </a:r>
            <a:r>
              <a:rPr dirty="0" sz="2400" lang="en-US"/>
              <a:t>Nadar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3925139" y="2108835"/>
            <a:ext cx="8164710" cy="43586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37236"/>
          </a:xfrm>
          <a:prstGeom prst="rect"/>
        </p:spPr>
        <p:txBody>
          <a:bodyPr bIns="0" lIns="0" rIns="0" rtlCol="0" tIns="13335" vert="horz" wrap="square">
            <a:spAutoFit/>
          </a:bodyPr>
          <a:p>
            <a:pPr indent="0" marL="0">
              <a:lnSpc>
                <a:spcPct val="100000"/>
              </a:lnSpc>
              <a:spcBef>
                <a:spcPts val="105"/>
              </a:spcBef>
              <a:buNone/>
            </a:pPr>
            <a:r>
              <a:rPr altLang="en-US" lang="en-US"/>
              <a:t>R</a:t>
            </a:r>
            <a:r>
              <a:rPr altLang="en-US" lang="en-US"/>
              <a:t>e</a:t>
            </a:r>
            <a:r>
              <a:rPr altLang="en-US" lang="en-US"/>
              <a:t>s</a:t>
            </a:r>
            <a:r>
              <a:rPr altLang="en-US" lang="en-US"/>
              <a:t>u</a:t>
            </a:r>
            <a:r>
              <a:rPr altLang="en-US" lang="en-US"/>
              <a:t>l</a:t>
            </a:r>
            <a:r>
              <a:rPr altLang="en-US" lang="en-US"/>
              <a:t>t</a:t>
            </a:r>
            <a:r>
              <a:rPr altLang="en-US" lang="en-US"/>
              <a:t>s</a:t>
            </a:r>
            <a:endParaRPr altLang="en-US" lang="zh-CN"/>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5" name=""/>
          <p:cNvGraphicFramePr>
            <a:graphicFrameLocks/>
          </p:cNvGraphicFramePr>
          <p:nvPr/>
        </p:nvGraphicFramePr>
        <p:xfrm>
          <a:off x="5639593" y="2257287"/>
          <a:ext cx="6080352" cy="2343427"/>
        </p:xfrm>
        <a:graphic>
          <a:graphicData uri="http://schemas.openxmlformats.org/drawingml/2006/table">
            <a:tbl>
              <a:tblPr firstRow="1" firstCol="0" lastRow="0" lastCol="0" bandRow="0" bandCol="0">
                <a:tableStyleId>{5C22544A-7EE6-4342-B048-85BDC9FD1C3B}</a:tableStyleId>
              </a:tblPr>
              <a:tblGrid>
                <a:gridCol w="1013392"/>
                <a:gridCol w="1013392"/>
                <a:gridCol w="1013392"/>
                <a:gridCol w="1013392"/>
                <a:gridCol w="1013392"/>
              </a:tblGrid>
              <a:tr h="468685">
                <a:tc>
                  <a:txBody>
                    <a:bodyPr/>
                    <a:p>
                      <a:r>
                        <a:rPr altLang="en-US" lang="en-US"/>
                        <a:t>3</a:t>
                      </a:r>
                      <a:r>
                        <a:rPr altLang="en-US" lang="en-US"/>
                        <a:t>5</a:t>
                      </a:r>
                      <a:r>
                        <a:rPr altLang="en-US" lang="en-US"/>
                        <a:t>5</a:t>
                      </a:r>
                      <a:r>
                        <a:rPr altLang="en-US" lang="en-US"/>
                        <a:t>5</a:t>
                      </a:r>
                      <a:endParaRPr altLang="en-US" lang="zh-CN"/>
                    </a:p>
                  </a:txBody>
                  <a:tcPr marL="6531" marR="6531" marT="0" marB="0" anchor="b"/>
                </a:tc>
                <a:tc>
                  <a:txBody>
                    <a:bodyPr/>
                    <a:p>
                      <a:r>
                        <a:rPr altLang="en-US" lang="en-US"/>
                        <a:t>M</a:t>
                      </a:r>
                      <a:r>
                        <a:rPr altLang="en-US" lang="en-US"/>
                        <a:t>a</a:t>
                      </a:r>
                      <a:r>
                        <a:rPr altLang="en-US" lang="en-US"/>
                        <a:t>t</a:t>
                      </a:r>
                      <a:r>
                        <a:rPr altLang="en-US" lang="en-US"/>
                        <a:t>i</a:t>
                      </a:r>
                      <a:r>
                        <a:rPr altLang="en-US" lang="en-US"/>
                        <a:t>l</a:t>
                      </a:r>
                      <a:r>
                        <a:rPr altLang="en-US" lang="en-US"/>
                        <a:t>d</a:t>
                      </a:r>
                      <a:r>
                        <a:rPr altLang="en-US" lang="en-US"/>
                        <a:t>a</a:t>
                      </a:r>
                      <a:endParaRPr altLang="en-US" lang="zh-CN"/>
                    </a:p>
                  </a:txBody>
                  <a:tcPr marL="6531" marR="6531" marT="0" marB="0" anchor="b"/>
                </a:tc>
                <a:tc>
                  <a:txBody>
                    <a:bodyPr/>
                    <a:p>
                      <a:r>
                        <a:rPr altLang="en-US" lang="en-US"/>
                        <a:t>S</a:t>
                      </a:r>
                      <a:r>
                        <a:rPr altLang="en-US" lang="en-US"/>
                        <a:t>a</a:t>
                      </a:r>
                      <a:r>
                        <a:rPr altLang="en-US" lang="en-US"/>
                        <a:t>l</a:t>
                      </a:r>
                      <a:r>
                        <a:rPr altLang="en-US" lang="en-US"/>
                        <a:t>e</a:t>
                      </a:r>
                      <a:r>
                        <a:rPr altLang="en-US" lang="en-US"/>
                        <a:t>s</a:t>
                      </a:r>
                      <a:endParaRPr altLang="en-US" lang="zh-CN"/>
                    </a:p>
                  </a:txBody>
                  <a:tcPr marL="6531" marR="6531" marT="0" marB="0" anchor="b"/>
                </a:tc>
                <a:tc>
                  <a:txBody>
                    <a:bodyPr/>
                    <a:p>
                      <a:r>
                        <a:rPr altLang="en-US" lang="en-US"/>
                        <a:t>F</a:t>
                      </a:r>
                      <a:r>
                        <a:rPr altLang="en-US" lang="en-US"/>
                        <a:t>u</a:t>
                      </a:r>
                      <a:r>
                        <a:rPr altLang="en-US" lang="en-US"/>
                        <a:t>l</a:t>
                      </a:r>
                      <a:r>
                        <a:rPr altLang="en-US" lang="en-US"/>
                        <a:t>l</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6531" marR="6531" marT="0" marB="0" anchor="b"/>
                </a:tc>
                <a:tc>
                  <a:txBody>
                    <a:bodyPr/>
                    <a:p>
                      <a:r>
                        <a:rPr altLang="en-US" lang="en-US"/>
                        <a:t>4</a:t>
                      </a:r>
                      <a:endParaRPr altLang="en-US" lang="zh-CN"/>
                    </a:p>
                  </a:txBody>
                  <a:tcPr marL="6531" marR="6531" marT="0" marB="0" anchor="b"/>
                </a:tc>
              </a:tr>
              <a:tr h="468685">
                <a:tc>
                  <a:txBody>
                    <a:bodyPr/>
                    <a:p>
                      <a:r>
                        <a:rPr altLang="en-US" lang="en-US"/>
                        <a:t>3</a:t>
                      </a:r>
                      <a:r>
                        <a:rPr altLang="en-US" lang="en-US"/>
                        <a:t>5</a:t>
                      </a:r>
                      <a:r>
                        <a:rPr altLang="en-US" lang="en-US"/>
                        <a:t>5</a:t>
                      </a:r>
                      <a:r>
                        <a:rPr altLang="en-US" lang="en-US"/>
                        <a:t>7</a:t>
                      </a:r>
                      <a:endParaRPr altLang="en-US" lang="zh-CN"/>
                    </a:p>
                  </a:txBody>
                  <a:tcPr marL="6531" marR="6531" marT="0" marB="0" anchor="b"/>
                </a:tc>
                <a:tc>
                  <a:txBody>
                    <a:bodyPr/>
                    <a:p>
                      <a:r>
                        <a:rPr altLang="en-US" lang="en-US"/>
                        <a:t>N</a:t>
                      </a:r>
                      <a:r>
                        <a:rPr altLang="en-US" lang="en-US"/>
                        <a:t>i</a:t>
                      </a:r>
                      <a:r>
                        <a:rPr altLang="en-US" lang="en-US"/>
                        <a:t>c</a:t>
                      </a:r>
                      <a:r>
                        <a:rPr altLang="en-US" lang="en-US"/>
                        <a:t>h</a:t>
                      </a:r>
                      <a:r>
                        <a:rPr altLang="en-US" lang="en-US"/>
                        <a:t>o</a:t>
                      </a:r>
                      <a:r>
                        <a:rPr altLang="en-US" lang="en-US"/>
                        <a:t>l</a:t>
                      </a:r>
                      <a:r>
                        <a:rPr altLang="en-US" lang="en-US"/>
                        <a:t>a</a:t>
                      </a:r>
                      <a:r>
                        <a:rPr altLang="en-US" lang="en-US"/>
                        <a:t>s</a:t>
                      </a:r>
                      <a:endParaRPr altLang="en-US" lang="zh-CN"/>
                    </a:p>
                  </a:txBody>
                  <a:tcPr marL="6531" marR="6531" marT="0" marB="0" anchor="b"/>
                </a:tc>
                <a:tc>
                  <a:txBody>
                    <a:bodyPr/>
                    <a:p>
                      <a:r>
                        <a:rPr altLang="en-US" lang="en-US"/>
                        <a:t>S</a:t>
                      </a:r>
                      <a:r>
                        <a:rPr altLang="en-US" lang="en-US"/>
                        <a:t>a</a:t>
                      </a:r>
                      <a:r>
                        <a:rPr altLang="en-US" lang="en-US"/>
                        <a:t>l</a:t>
                      </a:r>
                      <a:r>
                        <a:rPr altLang="en-US" lang="en-US"/>
                        <a:t>e</a:t>
                      </a:r>
                      <a:r>
                        <a:rPr altLang="en-US" lang="en-US"/>
                        <a:t>s</a:t>
                      </a:r>
                      <a:endParaRPr altLang="en-US" lang="zh-CN"/>
                    </a:p>
                  </a:txBody>
                  <a:tcPr marL="6531" marR="6531" marT="0" marB="0" anchor="b"/>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6531" marR="6531" marT="0" marB="0" anchor="b"/>
                </a:tc>
                <a:tc>
                  <a:txBody>
                    <a:bodyPr/>
                    <a:p>
                      <a:r>
                        <a:rPr altLang="en-US" lang="en-US"/>
                        <a:t>2</a:t>
                      </a:r>
                      <a:endParaRPr altLang="en-US" lang="zh-CN"/>
                    </a:p>
                  </a:txBody>
                  <a:tcPr marL="6531" marR="6531" marT="0" marB="0" anchor="b"/>
                </a:tc>
              </a:tr>
              <a:tr h="468685">
                <a:tc>
                  <a:txBody>
                    <a:bodyPr/>
                    <a:p>
                      <a:r>
                        <a:rPr altLang="en-US" lang="en-US"/>
                        <a:t>1</a:t>
                      </a:r>
                      <a:r>
                        <a:rPr altLang="en-US" lang="en-US"/>
                        <a:t>6</a:t>
                      </a:r>
                      <a:r>
                        <a:rPr altLang="en-US" lang="en-US"/>
                        <a:t>3</a:t>
                      </a:r>
                      <a:r>
                        <a:rPr altLang="en-US" lang="en-US"/>
                        <a:t>8</a:t>
                      </a:r>
                      <a:endParaRPr altLang="en-US" lang="zh-CN"/>
                    </a:p>
                  </a:txBody>
                  <a:tcPr marL="6531" marR="6531" marT="0" marB="0" anchor="b"/>
                </a:tc>
                <a:tc>
                  <a:txBody>
                    <a:bodyPr/>
                    <a:p>
                      <a:r>
                        <a:rPr altLang="en-US" lang="en-US"/>
                        <a:t>N</a:t>
                      </a:r>
                      <a:r>
                        <a:rPr altLang="en-US" lang="en-US"/>
                        <a:t>i</a:t>
                      </a:r>
                      <a:r>
                        <a:rPr altLang="en-US" lang="en-US"/>
                        <a:t>k</a:t>
                      </a:r>
                      <a:r>
                        <a:rPr altLang="en-US" lang="en-US"/>
                        <a:t>h</a:t>
                      </a:r>
                      <a:r>
                        <a:rPr altLang="en-US" lang="en-US"/>
                        <a:t>i</a:t>
                      </a:r>
                      <a:r>
                        <a:rPr altLang="en-US" lang="en-US"/>
                        <a:t>l</a:t>
                      </a:r>
                      <a:endParaRPr altLang="en-US" lang="zh-CN"/>
                    </a:p>
                  </a:txBody>
                  <a:tcPr marL="6531" marR="6531" marT="0" marB="0" anchor="b"/>
                </a:tc>
                <a:tc>
                  <a:txBody>
                    <a:bodyPr/>
                    <a:p>
                      <a:r>
                        <a:rPr altLang="en-US" lang="en-US"/>
                        <a:t>S</a:t>
                      </a:r>
                      <a:r>
                        <a:rPr altLang="en-US" lang="en-US"/>
                        <a:t>a</a:t>
                      </a:r>
                      <a:r>
                        <a:rPr altLang="en-US" lang="en-US"/>
                        <a:t>l</a:t>
                      </a:r>
                      <a:r>
                        <a:rPr altLang="en-US" lang="en-US"/>
                        <a:t>e</a:t>
                      </a:r>
                      <a:r>
                        <a:rPr altLang="en-US" lang="en-US"/>
                        <a:t>s</a:t>
                      </a:r>
                      <a:endParaRPr altLang="en-US" lang="zh-CN"/>
                    </a:p>
                  </a:txBody>
                  <a:tcPr marL="6531" marR="6531" marT="0" marB="0" anchor="b"/>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meets </a:t>
                      </a:r>
                      <a:endParaRPr altLang="en-US" lang="zh-CN"/>
                    </a:p>
                  </a:txBody>
                  <a:tcPr marL="6531" marR="6531" marT="0" marB="0" anchor="b"/>
                </a:tc>
                <a:tc>
                  <a:txBody>
                    <a:bodyPr/>
                    <a:p>
                      <a:r>
                        <a:rPr altLang="en-US" lang="en-US"/>
                        <a:t>3</a:t>
                      </a:r>
                      <a:endParaRPr altLang="en-US" lang="zh-CN"/>
                    </a:p>
                  </a:txBody>
                  <a:tcPr marL="6531" marR="6531" marT="0" marB="0" anchor="b"/>
                </a:tc>
              </a:tr>
              <a:tr h="468685">
                <a:tc>
                  <a:txBody>
                    <a:bodyPr/>
                    <a:p>
                      <a:r>
                        <a:rPr altLang="en-US" lang="en-US"/>
                        <a:t>1</a:t>
                      </a:r>
                      <a:r>
                        <a:rPr altLang="en-US" lang="en-US"/>
                        <a:t>6</a:t>
                      </a:r>
                      <a:r>
                        <a:rPr altLang="en-US" lang="en-US"/>
                        <a:t>4</a:t>
                      </a:r>
                      <a:r>
                        <a:rPr altLang="en-US" lang="en-US"/>
                        <a:t>8</a:t>
                      </a:r>
                      <a:endParaRPr altLang="en-US" lang="zh-CN"/>
                    </a:p>
                  </a:txBody>
                  <a:tcPr marL="6531" marR="6531" marT="0" marB="0" anchor="b"/>
                </a:tc>
                <a:tc>
                  <a:txBody>
                    <a:bodyPr/>
                    <a:p>
                      <a:r>
                        <a:rPr altLang="en-US" lang="en-US"/>
                        <a:t>C</a:t>
                      </a:r>
                      <a:r>
                        <a:rPr altLang="en-US" lang="en-US"/>
                        <a:t>h</a:t>
                      </a:r>
                      <a:r>
                        <a:rPr altLang="en-US" lang="en-US"/>
                        <a:t>a</a:t>
                      </a:r>
                      <a:r>
                        <a:rPr altLang="en-US" lang="en-US"/>
                        <a:t>r</a:t>
                      </a:r>
                      <a:r>
                        <a:rPr altLang="en-US" lang="en-US"/>
                        <a:t>l</a:t>
                      </a:r>
                      <a:r>
                        <a:rPr altLang="en-US" lang="en-US"/>
                        <a:t>e</a:t>
                      </a:r>
                      <a:r>
                        <a:rPr altLang="en-US" lang="en-US"/>
                        <a:t>e</a:t>
                      </a:r>
                      <a:endParaRPr altLang="en-US" lang="zh-CN"/>
                    </a:p>
                  </a:txBody>
                  <a:tcPr marL="6531" marR="6531" marT="0" marB="0" anchor="b"/>
                </a:tc>
                <a:tc>
                  <a:txBody>
                    <a:bodyPr/>
                    <a:p>
                      <a:r>
                        <a:rPr altLang="en-US" lang="en-US"/>
                        <a:t>S</a:t>
                      </a:r>
                      <a:r>
                        <a:rPr altLang="en-US" lang="en-US"/>
                        <a:t>a</a:t>
                      </a:r>
                      <a:r>
                        <a:rPr altLang="en-US" lang="en-US"/>
                        <a:t>l</a:t>
                      </a:r>
                      <a:r>
                        <a:rPr altLang="en-US" lang="en-US"/>
                        <a:t>e</a:t>
                      </a:r>
                      <a:r>
                        <a:rPr altLang="en-US" lang="en-US"/>
                        <a:t>s</a:t>
                      </a:r>
                      <a:endParaRPr altLang="en-US" lang="zh-CN"/>
                    </a:p>
                  </a:txBody>
                  <a:tcPr marL="6531" marR="6531" marT="0" marB="0" anchor="b"/>
                </a:tc>
                <a:tc>
                  <a:txBody>
                    <a:bodyPr/>
                    <a:p>
                      <a:r>
                        <a:rPr altLang="en-US" lang="en-US"/>
                        <a:t>F</a:t>
                      </a:r>
                      <a:r>
                        <a:rPr altLang="en-US" lang="en-US"/>
                        <a:t>u</a:t>
                      </a:r>
                      <a:r>
                        <a:rPr altLang="en-US" lang="en-US"/>
                        <a:t>l</a:t>
                      </a:r>
                      <a:r>
                        <a:rPr altLang="en-US" lang="en-US"/>
                        <a:t>l</a:t>
                      </a:r>
                      <a:r>
                        <a:rPr altLang="en-US" lang="en-US"/>
                        <a:t>y </a:t>
                      </a:r>
                      <a:r>
                        <a:rPr altLang="en-US" lang="en-US"/>
                        <a:t>meets </a:t>
                      </a:r>
                      <a:endParaRPr altLang="en-US" lang="zh-CN"/>
                    </a:p>
                  </a:txBody>
                  <a:tcPr marL="6531" marR="6531" marT="0" marB="0" anchor="b"/>
                </a:tc>
                <a:tc>
                  <a:txBody>
                    <a:bodyPr/>
                    <a:p>
                      <a:r>
                        <a:rPr altLang="en-US" lang="en-US"/>
                        <a:t>3</a:t>
                      </a:r>
                      <a:endParaRPr altLang="en-US" lang="zh-CN"/>
                    </a:p>
                  </a:txBody>
                  <a:tcPr marL="6531" marR="6531" marT="0" marB="0" anchor="b"/>
                </a:tc>
              </a:tr>
              <a:tr h="468685">
                <a:tc>
                  <a:txBody>
                    <a:bodyPr/>
                    <a:p>
                      <a:r>
                        <a:rPr altLang="en-US" lang="en-US"/>
                        <a:t>1</a:t>
                      </a:r>
                      <a:r>
                        <a:rPr altLang="en-US" lang="en-US"/>
                        <a:t>6</a:t>
                      </a:r>
                      <a:r>
                        <a:rPr altLang="en-US" lang="en-US"/>
                        <a:t>5</a:t>
                      </a:r>
                      <a:r>
                        <a:rPr altLang="en-US" lang="en-US"/>
                        <a:t>9</a:t>
                      </a:r>
                      <a:endParaRPr altLang="en-US" lang="zh-CN"/>
                    </a:p>
                  </a:txBody>
                  <a:tcPr marL="6531" marR="6531" marT="0" marB="0" anchor="b"/>
                </a:tc>
                <a:tc>
                  <a:txBody>
                    <a:bodyPr/>
                    <a:p>
                      <a:r>
                        <a:rPr altLang="en-US" lang="en-US"/>
                        <a:t>J</a:t>
                      </a:r>
                      <a:r>
                        <a:rPr altLang="en-US" lang="en-US"/>
                        <a:t>o</a:t>
                      </a:r>
                      <a:r>
                        <a:rPr altLang="en-US" lang="en-US"/>
                        <a:t>a</a:t>
                      </a:r>
                      <a:r>
                        <a:rPr altLang="en-US" lang="en-US"/>
                        <a:t>q</a:t>
                      </a:r>
                      <a:r>
                        <a:rPr altLang="en-US" lang="en-US"/>
                        <a:t>u</a:t>
                      </a:r>
                      <a:r>
                        <a:rPr altLang="en-US" lang="en-US"/>
                        <a:t>i</a:t>
                      </a:r>
                      <a:r>
                        <a:rPr altLang="en-US" lang="en-US"/>
                        <a:t>n</a:t>
                      </a:r>
                      <a:r>
                        <a:rPr altLang="en-US" lang="en-US"/>
                        <a:t> </a:t>
                      </a:r>
                      <a:endParaRPr altLang="en-US" lang="zh-CN"/>
                    </a:p>
                  </a:txBody>
                  <a:tcPr marL="6531" marR="6531" marT="0" marB="0" anchor="b"/>
                </a:tc>
                <a:tc>
                  <a:txBody>
                    <a:bodyPr/>
                    <a:p>
                      <a:r>
                        <a:rPr altLang="en-US" lang="en-US"/>
                        <a:t>S</a:t>
                      </a:r>
                      <a:r>
                        <a:rPr altLang="en-US" lang="en-US"/>
                        <a:t>a</a:t>
                      </a:r>
                      <a:r>
                        <a:rPr altLang="en-US" lang="en-US"/>
                        <a:t>l</a:t>
                      </a:r>
                      <a:r>
                        <a:rPr altLang="en-US" lang="en-US"/>
                        <a:t>e</a:t>
                      </a:r>
                      <a:r>
                        <a:rPr altLang="en-US" lang="en-US"/>
                        <a:t>s</a:t>
                      </a:r>
                      <a:endParaRPr altLang="en-US" lang="zh-CN"/>
                    </a:p>
                  </a:txBody>
                  <a:tcPr marL="6531" marR="6531" marT="0" marB="0" anchor="b"/>
                </a:tc>
                <a:tc>
                  <a:txBody>
                    <a:bodyPr/>
                    <a:p>
                      <a:r>
                        <a:rPr altLang="en-US" lang="en-US"/>
                        <a:t>F</a:t>
                      </a:r>
                      <a:r>
                        <a:rPr altLang="en-US" lang="en-US"/>
                        <a:t>u</a:t>
                      </a:r>
                      <a:r>
                        <a:rPr altLang="en-US" lang="en-US"/>
                        <a:t>l</a:t>
                      </a:r>
                      <a:r>
                        <a:rPr altLang="en-US" lang="en-US"/>
                        <a:t>l</a:t>
                      </a:r>
                      <a:r>
                        <a:rPr altLang="en-US" lang="en-US"/>
                        <a:t>y </a:t>
                      </a:r>
                      <a:r>
                        <a:rPr altLang="en-US" lang="en-US"/>
                        <a:t>meets </a:t>
                      </a:r>
                      <a:endParaRPr altLang="en-US" lang="zh-CN"/>
                    </a:p>
                  </a:txBody>
                  <a:tcPr marL="6531" marR="6531" marT="0" marB="0" anchor="b"/>
                </a:tc>
                <a:tc>
                  <a:txBody>
                    <a:bodyPr/>
                    <a:p>
                      <a:r>
                        <a:rPr altLang="en-US" lang="en-US"/>
                        <a:t>3</a:t>
                      </a:r>
                      <a:endParaRPr altLang="en-US" lang="zh-CN"/>
                    </a:p>
                  </a:txBody>
                  <a:tcPr marL="6531" marR="6531" marT="0" marB="0" anchor="b"/>
                </a:tc>
              </a:tr>
            </a:tbl>
          </a:graphicData>
        </a:graphic>
      </p:graphicFrame>
      <p:pic>
        <p:nvPicPr>
          <p:cNvPr id="2097171" name=""/>
          <p:cNvPicPr>
            <a:picLocks/>
          </p:cNvPicPr>
          <p:nvPr/>
        </p:nvPicPr>
        <p:blipFill>
          <a:blip xmlns:r="http://schemas.openxmlformats.org/officeDocument/2006/relationships" r:embed="rId2"/>
          <a:stretch>
            <a:fillRect/>
          </a:stretch>
        </p:blipFill>
        <p:spPr>
          <a:xfrm rot="0">
            <a:off x="660958" y="1651897"/>
            <a:ext cx="4525050" cy="2804349"/>
          </a:xfrm>
          <a:prstGeom prst="rect"/>
        </p:spPr>
      </p:pic>
      <p:sp>
        <p:nvSpPr>
          <p:cNvPr id="1048710" name=""/>
          <p:cNvSpPr txBox="1"/>
          <p:nvPr/>
        </p:nvSpPr>
        <p:spPr>
          <a:xfrm>
            <a:off x="755332" y="4671060"/>
            <a:ext cx="4572000" cy="2186940"/>
          </a:xfrm>
          <a:prstGeom prst="rect"/>
        </p:spPr>
        <p:txBody>
          <a:bodyPr rtlCol="0" wrap="square">
            <a:spAutoFit/>
          </a:bodyPr>
          <a:p>
            <a:r>
              <a:rPr sz="2800" lang="en-US">
                <a:solidFill>
                  <a:srgbClr val="000000"/>
                </a:solidFill>
              </a:rPr>
              <a:t>Interpretation: 
For the employee I'd compare with fully meets </a:t>
            </a:r>
            <a:r>
              <a:rPr sz="2800" lang="en-US">
                <a:solidFill>
                  <a:srgbClr val="000000"/>
                </a:solidFill>
              </a:rPr>
              <a:t>1</a:t>
            </a:r>
            <a:r>
              <a:rPr sz="2800" lang="en-US">
                <a:solidFill>
                  <a:srgbClr val="000000"/>
                </a:solidFill>
              </a:rPr>
              <a:t>2</a:t>
            </a:r>
            <a:r>
              <a:rPr sz="2800" lang="en-US">
                <a:solidFill>
                  <a:srgbClr val="000000"/>
                </a:solidFill>
              </a:rPr>
              <a:t>7</a:t>
            </a:r>
            <a:r>
              <a:rPr sz="2800" lang="en-US">
                <a:solidFill>
                  <a:srgbClr val="000000"/>
                </a:solidFill>
              </a:rPr>
              <a:t>increase other then will all are decrease</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631031" y="1726793"/>
            <a:ext cx="8521898" cy="2758440"/>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32918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35585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755332" y="1311295"/>
            <a:ext cx="9067324" cy="32918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2024-08-31T04:59:41Z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2cc82afa0d394ef380df8d0733c17b8d</vt:lpwstr>
  </property>
</Properties>
</file>