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11622" r:id="rId5"/>
    <p:sldId id="11735" r:id="rId6"/>
    <p:sldId id="11732" r:id="rId7"/>
    <p:sldId id="11736" r:id="rId8"/>
    <p:sldId id="11733" r:id="rId9"/>
    <p:sldId id="11737" r:id="rId10"/>
    <p:sldId id="11728" r:id="rId11"/>
    <p:sldId id="1164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sh Kumar" initials="HK" lastIdx="2" clrIdx="0">
    <p:extLst>
      <p:ext uri="{19B8F6BF-5375-455C-9EA6-DF929625EA0E}">
        <p15:presenceInfo xmlns:p15="http://schemas.microsoft.com/office/powerpoint/2012/main" xmlns="" userId="S-1-5-21-1417001333-725345543-1177238915-3099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AD0FF"/>
    <a:srgbClr val="FEFF93"/>
    <a:srgbClr val="49B96F"/>
    <a:srgbClr val="000000"/>
    <a:srgbClr val="37BCD2"/>
    <a:srgbClr val="22BDED"/>
    <a:srgbClr val="3EBBBC"/>
    <a:srgbClr val="49B974"/>
    <a:srgbClr val="20BDEE"/>
    <a:srgbClr val="00920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AA70EF-2658-4DB0-B439-D58739806D3A}" v="2" dt="2025-03-24T12:47:14.4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069" autoAdjust="0"/>
  </p:normalViewPr>
  <p:slideViewPr>
    <p:cSldViewPr snapToGrid="0">
      <p:cViewPr varScale="1">
        <p:scale>
          <a:sx n="61" d="100"/>
          <a:sy n="61" d="100"/>
        </p:scale>
        <p:origin x="-106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146"/>
    </p:cViewPr>
  </p:sorterViewPr>
  <p:notesViewPr>
    <p:cSldViewPr snapToGrid="0">
      <p:cViewPr varScale="1">
        <p:scale>
          <a:sx n="62" d="100"/>
          <a:sy n="62" d="100"/>
        </p:scale>
        <p:origin x="3226" y="5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HA NANDHINI S" userId="15cdf0b0-2e93-4f62-97e7-b1410a443814" providerId="ADAL" clId="{69AA70EF-2658-4DB0-B439-D58739806D3A}"/>
    <pc:docChg chg="modSld">
      <pc:chgData name="USHA NANDHINI S" userId="15cdf0b0-2e93-4f62-97e7-b1410a443814" providerId="ADAL" clId="{69AA70EF-2658-4DB0-B439-D58739806D3A}" dt="2025-03-24T12:47:14.428" v="1" actId="1076"/>
      <pc:docMkLst>
        <pc:docMk/>
      </pc:docMkLst>
      <pc:sldChg chg="modSp">
        <pc:chgData name="USHA NANDHINI S" userId="15cdf0b0-2e93-4f62-97e7-b1410a443814" providerId="ADAL" clId="{69AA70EF-2658-4DB0-B439-D58739806D3A}" dt="2025-03-24T12:47:14.428" v="1" actId="1076"/>
        <pc:sldMkLst>
          <pc:docMk/>
          <pc:sldMk cId="1900742826" sldId="11736"/>
        </pc:sldMkLst>
        <pc:picChg chg="mod">
          <ac:chgData name="USHA NANDHINI S" userId="15cdf0b0-2e93-4f62-97e7-b1410a443814" providerId="ADAL" clId="{69AA70EF-2658-4DB0-B439-D58739806D3A}" dt="2025-03-24T12:47:14.428" v="1" actId="1076"/>
          <ac:picMkLst>
            <pc:docMk/>
            <pc:sldMk cId="1900742826" sldId="11736"/>
            <ac:picMk id="3074" creationId="{9FB21C22-781F-8683-1D53-9598FCC1532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DEE56C-A6AC-4DD4-9249-BE9CDC1E8BC4}" type="doc">
      <dgm:prSet loTypeId="urn:diagrams.loki3.com/Bracke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2BD511D-8AF4-4FB7-86CA-20781328B9E2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Standardization</a:t>
          </a:r>
          <a:endParaRPr lang="en-US" sz="2000" dirty="0">
            <a:solidFill>
              <a:schemeClr val="tx1"/>
            </a:solidFill>
          </a:endParaRPr>
        </a:p>
      </dgm:t>
    </dgm:pt>
    <dgm:pt modelId="{29455560-EF3E-4A4A-883A-AE4AC6D468E6}" type="parTrans" cxnId="{6CB8C4FD-41CA-49C0-9CE4-7CB804F6E92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7179104-BD36-4790-A9FE-99D0D35A7002}" type="sibTrans" cxnId="{6CB8C4FD-41CA-49C0-9CE4-7CB804F6E92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FCA2E75-343C-4989-A5E7-540B6310DF3D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Convert all features to </a:t>
          </a:r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mean = 0</a:t>
          </a:r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standard deviation = 1</a:t>
          </a:r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(to remove scale differences).</a:t>
          </a:r>
          <a:endParaRPr lang="en-US" sz="2000" dirty="0">
            <a:solidFill>
              <a:schemeClr val="tx1"/>
            </a:solidFill>
          </a:endParaRPr>
        </a:p>
      </dgm:t>
    </dgm:pt>
    <dgm:pt modelId="{61F9092D-B59E-48A3-9B01-7721CB3F657E}" type="parTrans" cxnId="{53C3A71C-EE40-4EB5-A401-1EB72F8D4DA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B031169-2209-45A7-8C3A-C56D3A8A1C03}" type="sibTrans" cxnId="{53C3A71C-EE40-4EB5-A401-1EB72F8D4DA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F9EA8A2-2486-4F65-9EC2-509DA3270183}">
      <dgm:prSet phldrT="[Text]" custT="1"/>
      <dgm:spPr/>
      <dgm:t>
        <a:bodyPr/>
        <a:lstStyle/>
        <a:p>
          <a:pPr algn="ctr"/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Compute Covariance Matrix</a:t>
          </a:r>
          <a:endParaRPr lang="en-US" sz="2000" dirty="0">
            <a:solidFill>
              <a:schemeClr val="tx1"/>
            </a:solidFill>
          </a:endParaRPr>
        </a:p>
      </dgm:t>
    </dgm:pt>
    <dgm:pt modelId="{B58F6D0E-6704-4DD9-9856-16A2764FE70C}" type="parTrans" cxnId="{D017783C-084B-4584-94DC-59F971FC844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4CE3295-B156-40F1-ABAB-8DD668D68228}" type="sibTrans" cxnId="{D017783C-084B-4584-94DC-59F971FC844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2B5448F-CF82-464C-BA6C-8C10B82B207B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Find relationships between variables using a </a:t>
          </a:r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covariance matrix</a:t>
          </a:r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000" dirty="0">
            <a:solidFill>
              <a:schemeClr val="tx1"/>
            </a:solidFill>
          </a:endParaRPr>
        </a:p>
      </dgm:t>
    </dgm:pt>
    <dgm:pt modelId="{ADC6D4D1-DEB2-40E7-8F01-72CAC65C6C5E}" type="parTrans" cxnId="{4065EF7E-2BC4-434D-86F6-C739DA24DEC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2BF6EB4-587A-4D65-917E-00C09D6507D3}" type="sibTrans" cxnId="{4065EF7E-2BC4-434D-86F6-C739DA24DEC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6FA6BF5-7A80-49AF-8F10-C980CD8788DB}">
      <dgm:prSet custT="1"/>
      <dgm:spPr/>
      <dgm:t>
        <a:bodyPr/>
        <a:lstStyle/>
        <a:p>
          <a:pPr algn="ctr"/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Compute Eigenvalues &amp; Eigenvectors</a:t>
          </a:r>
          <a:endParaRPr lang="en-US" sz="2000" dirty="0">
            <a:solidFill>
              <a:schemeClr val="tx1"/>
            </a:solidFill>
          </a:endParaRPr>
        </a:p>
      </dgm:t>
    </dgm:pt>
    <dgm:pt modelId="{89455D3C-FDEA-4EBD-8243-82BCEC0C75D9}" type="parTrans" cxnId="{96D4A52E-8C81-4400-A56D-5125BF2D8D9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4DDFC8-1AF8-4F9A-85D3-570D9BB14C4D}" type="sibTrans" cxnId="{96D4A52E-8C81-4400-A56D-5125BF2D8D9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87D31FF-F538-4282-AD8D-5423D3B1480C}">
      <dgm:prSet custT="1"/>
      <dgm:spPr/>
      <dgm:t>
        <a:bodyPr/>
        <a:lstStyle/>
        <a:p>
          <a:pPr algn="ctr"/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Sort and Select Principal Components</a:t>
          </a:r>
          <a:endParaRPr lang="en-US" sz="2000" dirty="0">
            <a:solidFill>
              <a:schemeClr val="tx1"/>
            </a:solidFill>
          </a:endParaRPr>
        </a:p>
      </dgm:t>
    </dgm:pt>
    <dgm:pt modelId="{40934B83-1E13-4C85-84D0-D370C6C990F3}" type="parTrans" cxnId="{90B4B7BC-4FD2-4E81-8CAE-CD72872D51F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6EE6F6C-EE14-45DB-B85E-CCDB5B97EC96}" type="sibTrans" cxnId="{90B4B7BC-4FD2-4E81-8CAE-CD72872D51F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86FD898-67A0-4C59-B966-415932039FC2}">
      <dgm:prSet custT="1"/>
      <dgm:spPr/>
      <dgm:t>
        <a:bodyPr/>
        <a:lstStyle/>
        <a:p>
          <a:pPr algn="l"/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Eigenvalues determine the </a:t>
          </a:r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importance of each principal component</a:t>
          </a:r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000" dirty="0">
            <a:solidFill>
              <a:schemeClr val="tx1"/>
            </a:solidFill>
          </a:endParaRPr>
        </a:p>
      </dgm:t>
    </dgm:pt>
    <dgm:pt modelId="{CEC6E0AD-13B6-4678-8DBB-40B3F9DFD397}" type="parTrans" cxnId="{B4A813BE-39BF-440D-9498-14832B98ABD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3AEE1B2-FB5C-4C50-A9CE-398719DE1BF6}" type="sibTrans" cxnId="{B4A813BE-39BF-440D-9498-14832B98ABD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6997653-F998-4DAE-BA8C-7CF92038216E}">
      <dgm:prSet custT="1"/>
      <dgm:spPr/>
      <dgm:t>
        <a:bodyPr/>
        <a:lstStyle/>
        <a:p>
          <a:pPr algn="l"/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Eigenvectors define the </a:t>
          </a:r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direction of the new principal components</a:t>
          </a:r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980BF43B-9A05-4CF0-B6F7-477ECC27F9D1}" type="sibTrans" cxnId="{25F6CDF8-A8A0-4B6B-8460-3A6A63C4A79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477701B-856B-4CE1-9403-431A328CB85F}" type="parTrans" cxnId="{25F6CDF8-A8A0-4B6B-8460-3A6A63C4A79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3756195-13E9-4AE4-98EA-DAF58E35A3C4}">
      <dgm:prSet custT="1"/>
      <dgm:spPr/>
      <dgm:t>
        <a:bodyPr/>
        <a:lstStyle/>
        <a:p>
          <a:pPr algn="l"/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Rank eigenvalues in </a:t>
          </a:r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descending order</a:t>
          </a:r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000" dirty="0">
            <a:solidFill>
              <a:schemeClr val="tx1"/>
            </a:solidFill>
          </a:endParaRPr>
        </a:p>
      </dgm:t>
    </dgm:pt>
    <dgm:pt modelId="{A207DC86-B37C-4B74-9912-5794D30CEBAE}" type="parTrans" cxnId="{4C4D7D54-A46B-4494-8643-FF49D17C5C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DAC749D-94A2-42B4-B1DC-55EB9F4D79AA}" type="sibTrans" cxnId="{4C4D7D54-A46B-4494-8643-FF49D17C5C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AE91028-79E9-43BD-8341-0DCDBAA1FE30}">
      <dgm:prSet custT="1"/>
      <dgm:spPr/>
      <dgm:t>
        <a:bodyPr/>
        <a:lstStyle/>
        <a:p>
          <a:pPr algn="l"/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Choose the </a:t>
          </a:r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top k components</a:t>
          </a:r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based on variance explained.</a:t>
          </a:r>
        </a:p>
      </dgm:t>
    </dgm:pt>
    <dgm:pt modelId="{0C296241-3CB8-4989-9115-F952B0685EDD}" type="parTrans" cxnId="{D2EB7E2C-D975-4904-9162-EA3F18B84F5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5254130-A03C-48EF-9F8A-831551005803}" type="sibTrans" cxnId="{D2EB7E2C-D975-4904-9162-EA3F18B84F5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018D8A0-C36A-4C15-95DB-8E7577716FF3}">
      <dgm:prSet custT="1"/>
      <dgm:spPr/>
      <dgm:t>
        <a:bodyPr/>
        <a:lstStyle/>
        <a:p>
          <a:pPr algn="ctr"/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Transform Data into New Space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E6AAE9-8AA8-4FCE-A481-402B52DB03F0}" type="parTrans" cxnId="{7781E066-447A-4187-B32A-64D05F15A05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7D02C3D-EA61-4EEB-A5F0-BE8AEE5D62DF}" type="sibTrans" cxnId="{7781E066-447A-4187-B32A-64D05F15A05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0F0A7E5-63C0-4436-932F-49E7B2C415FC}">
      <dgm:prSet custT="1"/>
      <dgm:spPr/>
      <dgm:t>
        <a:bodyPr/>
        <a:lstStyle/>
        <a:p>
          <a:pPr algn="ctr"/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Project original data onto the selected principal components.</a:t>
          </a:r>
        </a:p>
      </dgm:t>
    </dgm:pt>
    <dgm:pt modelId="{31EA1BF6-7548-4E22-BE3B-E0F41D74CF83}" type="parTrans" cxnId="{72AEBE7C-1693-4158-A00D-FF912B423E7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0165982-5907-4149-8606-136BD4791491}" type="sibTrans" cxnId="{72AEBE7C-1693-4158-A00D-FF912B423E7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30F496-5E99-4360-9831-9C9699B42BB2}" type="pres">
      <dgm:prSet presAssocID="{4DDEE56C-A6AC-4DD4-9249-BE9CDC1E8BC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6D7B00-29BC-4989-B989-7FC02498547D}" type="pres">
      <dgm:prSet presAssocID="{62BD511D-8AF4-4FB7-86CA-20781328B9E2}" presName="linNode" presStyleCnt="0"/>
      <dgm:spPr/>
    </dgm:pt>
    <dgm:pt modelId="{26F050BD-0D5A-4D63-9A09-45D7CF083B2A}" type="pres">
      <dgm:prSet presAssocID="{62BD511D-8AF4-4FB7-86CA-20781328B9E2}" presName="parTx" presStyleLbl="revTx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41E836-04BF-4D7A-8896-8822E4DF2050}" type="pres">
      <dgm:prSet presAssocID="{62BD511D-8AF4-4FB7-86CA-20781328B9E2}" presName="bracket" presStyleLbl="parChTrans1D1" presStyleIdx="0" presStyleCnt="5"/>
      <dgm:spPr/>
    </dgm:pt>
    <dgm:pt modelId="{6F108DEE-C6D2-409D-9C34-CD04F4EA58B4}" type="pres">
      <dgm:prSet presAssocID="{62BD511D-8AF4-4FB7-86CA-20781328B9E2}" presName="spH" presStyleCnt="0"/>
      <dgm:spPr/>
    </dgm:pt>
    <dgm:pt modelId="{71C0B0C0-1379-4BBA-B761-1460586E1050}" type="pres">
      <dgm:prSet presAssocID="{62BD511D-8AF4-4FB7-86CA-20781328B9E2}" presName="desTx" presStyleLbl="node1" presStyleIdx="0" presStyleCnt="5" custScaleY="85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AB1ACE-E021-4DD0-A493-DDA9C26B66D5}" type="pres">
      <dgm:prSet presAssocID="{A7179104-BD36-4790-A9FE-99D0D35A7002}" presName="spV" presStyleCnt="0"/>
      <dgm:spPr/>
    </dgm:pt>
    <dgm:pt modelId="{2AE6F457-8F1B-40DB-913A-C8F09B6B7303}" type="pres">
      <dgm:prSet presAssocID="{5F9EA8A2-2486-4F65-9EC2-509DA3270183}" presName="linNode" presStyleCnt="0"/>
      <dgm:spPr/>
    </dgm:pt>
    <dgm:pt modelId="{C9825C02-A79C-44E6-82EC-1A1290F266D3}" type="pres">
      <dgm:prSet presAssocID="{5F9EA8A2-2486-4F65-9EC2-509DA3270183}" presName="parTx" presStyleLbl="revTx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C43519-AD22-4EDA-AE96-21BEE2BA16A1}" type="pres">
      <dgm:prSet presAssocID="{5F9EA8A2-2486-4F65-9EC2-509DA3270183}" presName="bracket" presStyleLbl="parChTrans1D1" presStyleIdx="1" presStyleCnt="5"/>
      <dgm:spPr/>
    </dgm:pt>
    <dgm:pt modelId="{7528BA5F-7D35-45AF-9FC6-73C48D25B357}" type="pres">
      <dgm:prSet presAssocID="{5F9EA8A2-2486-4F65-9EC2-509DA3270183}" presName="spH" presStyleCnt="0"/>
      <dgm:spPr/>
    </dgm:pt>
    <dgm:pt modelId="{5B1472F1-0BE1-4A86-97EC-72DDDA90529C}" type="pres">
      <dgm:prSet presAssocID="{5F9EA8A2-2486-4F65-9EC2-509DA3270183}" presName="desTx" presStyleLbl="node1" presStyleIdx="1" presStyleCnt="5" custScaleY="85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0411A9-B99E-45E4-93C0-FF5418DE34F7}" type="pres">
      <dgm:prSet presAssocID="{84CE3295-B156-40F1-ABAB-8DD668D68228}" presName="spV" presStyleCnt="0"/>
      <dgm:spPr/>
    </dgm:pt>
    <dgm:pt modelId="{D52E0E19-84EC-4CB7-A763-FD36D5814190}" type="pres">
      <dgm:prSet presAssocID="{86FA6BF5-7A80-49AF-8F10-C980CD8788DB}" presName="linNode" presStyleCnt="0"/>
      <dgm:spPr/>
    </dgm:pt>
    <dgm:pt modelId="{D3FBDEC1-692E-44ED-B3FB-D12718F5B44B}" type="pres">
      <dgm:prSet presAssocID="{86FA6BF5-7A80-49AF-8F10-C980CD8788DB}" presName="parTx" presStyleLbl="revTx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E7E37F-E166-4CD1-B956-1277C64BCB96}" type="pres">
      <dgm:prSet presAssocID="{86FA6BF5-7A80-49AF-8F10-C980CD8788DB}" presName="bracket" presStyleLbl="parChTrans1D1" presStyleIdx="2" presStyleCnt="5"/>
      <dgm:spPr/>
    </dgm:pt>
    <dgm:pt modelId="{EF8C5A00-46EE-4607-8677-A8C9980713BC}" type="pres">
      <dgm:prSet presAssocID="{86FA6BF5-7A80-49AF-8F10-C980CD8788DB}" presName="spH" presStyleCnt="0"/>
      <dgm:spPr/>
    </dgm:pt>
    <dgm:pt modelId="{7238DAE0-989C-40B8-8DAC-42A122346ACD}" type="pres">
      <dgm:prSet presAssocID="{86FA6BF5-7A80-49AF-8F10-C980CD8788DB}" presName="des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A06EB9-7FA1-4A62-8732-BE94BE389828}" type="pres">
      <dgm:prSet presAssocID="{214DDFC8-1AF8-4F9A-85D3-570D9BB14C4D}" presName="spV" presStyleCnt="0"/>
      <dgm:spPr/>
    </dgm:pt>
    <dgm:pt modelId="{D4AE5447-7C2D-436A-B5AC-0F2C77B6337D}" type="pres">
      <dgm:prSet presAssocID="{387D31FF-F538-4282-AD8D-5423D3B1480C}" presName="linNode" presStyleCnt="0"/>
      <dgm:spPr/>
    </dgm:pt>
    <dgm:pt modelId="{02F04567-FF74-4FF7-8156-36113D3FBD6D}" type="pres">
      <dgm:prSet presAssocID="{387D31FF-F538-4282-AD8D-5423D3B1480C}" presName="parTx" presStyleLbl="revTx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8668B-D440-40B0-A239-6CB98A8A4A95}" type="pres">
      <dgm:prSet presAssocID="{387D31FF-F538-4282-AD8D-5423D3B1480C}" presName="bracket" presStyleLbl="parChTrans1D1" presStyleIdx="3" presStyleCnt="5"/>
      <dgm:spPr/>
    </dgm:pt>
    <dgm:pt modelId="{16B299C5-ACAF-4B1E-829B-791878F7432C}" type="pres">
      <dgm:prSet presAssocID="{387D31FF-F538-4282-AD8D-5423D3B1480C}" presName="spH" presStyleCnt="0"/>
      <dgm:spPr/>
    </dgm:pt>
    <dgm:pt modelId="{91B5103A-CFE7-459F-A781-AC78451CB80E}" type="pres">
      <dgm:prSet presAssocID="{387D31FF-F538-4282-AD8D-5423D3B1480C}" presName="des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B6FE21-92C1-4417-9FEF-C719A4E05049}" type="pres">
      <dgm:prSet presAssocID="{36EE6F6C-EE14-45DB-B85E-CCDB5B97EC96}" presName="spV" presStyleCnt="0"/>
      <dgm:spPr/>
    </dgm:pt>
    <dgm:pt modelId="{C7B6655F-D8EF-4C6B-A3B7-3F3EA439CCF8}" type="pres">
      <dgm:prSet presAssocID="{4018D8A0-C36A-4C15-95DB-8E7577716FF3}" presName="linNode" presStyleCnt="0"/>
      <dgm:spPr/>
    </dgm:pt>
    <dgm:pt modelId="{C54342D3-7CCB-411B-9D1F-E6DFC874ED8B}" type="pres">
      <dgm:prSet presAssocID="{4018D8A0-C36A-4C15-95DB-8E7577716FF3}" presName="parTx" presStyleLbl="revTx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1FAF57-E28C-4B6C-895E-4B04C77D1B71}" type="pres">
      <dgm:prSet presAssocID="{4018D8A0-C36A-4C15-95DB-8E7577716FF3}" presName="bracket" presStyleLbl="parChTrans1D1" presStyleIdx="4" presStyleCnt="5"/>
      <dgm:spPr/>
    </dgm:pt>
    <dgm:pt modelId="{A47F8C19-D14C-45FD-88CF-AFD0C76A3054}" type="pres">
      <dgm:prSet presAssocID="{4018D8A0-C36A-4C15-95DB-8E7577716FF3}" presName="spH" presStyleCnt="0"/>
      <dgm:spPr/>
    </dgm:pt>
    <dgm:pt modelId="{F895D6AA-C590-4092-A116-DE06D9815757}" type="pres">
      <dgm:prSet presAssocID="{4018D8A0-C36A-4C15-95DB-8E7577716FF3}" presName="des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17783C-084B-4584-94DC-59F971FC8447}" srcId="{4DDEE56C-A6AC-4DD4-9249-BE9CDC1E8BC4}" destId="{5F9EA8A2-2486-4F65-9EC2-509DA3270183}" srcOrd="1" destOrd="0" parTransId="{B58F6D0E-6704-4DD9-9856-16A2764FE70C}" sibTransId="{84CE3295-B156-40F1-ABAB-8DD668D68228}"/>
    <dgm:cxn modelId="{DE059FDD-B34F-4B8E-8EEA-233FD574A958}" type="presOf" srcId="{E6997653-F998-4DAE-BA8C-7CF92038216E}" destId="{7238DAE0-989C-40B8-8DAC-42A122346ACD}" srcOrd="0" destOrd="1" presId="urn:diagrams.loki3.com/BracketList"/>
    <dgm:cxn modelId="{6CB8C4FD-41CA-49C0-9CE4-7CB804F6E92E}" srcId="{4DDEE56C-A6AC-4DD4-9249-BE9CDC1E8BC4}" destId="{62BD511D-8AF4-4FB7-86CA-20781328B9E2}" srcOrd="0" destOrd="0" parTransId="{29455560-EF3E-4A4A-883A-AE4AC6D468E6}" sibTransId="{A7179104-BD36-4790-A9FE-99D0D35A7002}"/>
    <dgm:cxn modelId="{D2EB7E2C-D975-4904-9162-EA3F18B84F53}" srcId="{387D31FF-F538-4282-AD8D-5423D3B1480C}" destId="{0AE91028-79E9-43BD-8341-0DCDBAA1FE30}" srcOrd="1" destOrd="0" parTransId="{0C296241-3CB8-4989-9115-F952B0685EDD}" sibTransId="{A5254130-A03C-48EF-9F8A-831551005803}"/>
    <dgm:cxn modelId="{FE7D6DBC-F7C3-46C8-8A22-56D43D2D578F}" type="presOf" srcId="{D3756195-13E9-4AE4-98EA-DAF58E35A3C4}" destId="{91B5103A-CFE7-459F-A781-AC78451CB80E}" srcOrd="0" destOrd="0" presId="urn:diagrams.loki3.com/BracketList"/>
    <dgm:cxn modelId="{8348AAE1-B568-4FAF-ADB0-1DB4C2325147}" type="presOf" srcId="{4018D8A0-C36A-4C15-95DB-8E7577716FF3}" destId="{C54342D3-7CCB-411B-9D1F-E6DFC874ED8B}" srcOrd="0" destOrd="0" presId="urn:diagrams.loki3.com/BracketList"/>
    <dgm:cxn modelId="{53C3A71C-EE40-4EB5-A401-1EB72F8D4DA2}" srcId="{62BD511D-8AF4-4FB7-86CA-20781328B9E2}" destId="{5FCA2E75-343C-4989-A5E7-540B6310DF3D}" srcOrd="0" destOrd="0" parTransId="{61F9092D-B59E-48A3-9B01-7721CB3F657E}" sibTransId="{6B031169-2209-45A7-8C3A-C56D3A8A1C03}"/>
    <dgm:cxn modelId="{A4141815-3690-4A91-AC80-5974436214E0}" type="presOf" srcId="{5F9EA8A2-2486-4F65-9EC2-509DA3270183}" destId="{C9825C02-A79C-44E6-82EC-1A1290F266D3}" srcOrd="0" destOrd="0" presId="urn:diagrams.loki3.com/BracketList"/>
    <dgm:cxn modelId="{B4A813BE-39BF-440D-9498-14832B98ABD1}" srcId="{86FA6BF5-7A80-49AF-8F10-C980CD8788DB}" destId="{C86FD898-67A0-4C59-B966-415932039FC2}" srcOrd="0" destOrd="0" parTransId="{CEC6E0AD-13B6-4678-8DBB-40B3F9DFD397}" sibTransId="{43AEE1B2-FB5C-4C50-A9CE-398719DE1BF6}"/>
    <dgm:cxn modelId="{25F6CDF8-A8A0-4B6B-8460-3A6A63C4A792}" srcId="{86FA6BF5-7A80-49AF-8F10-C980CD8788DB}" destId="{E6997653-F998-4DAE-BA8C-7CF92038216E}" srcOrd="1" destOrd="0" parTransId="{3477701B-856B-4CE1-9403-431A328CB85F}" sibTransId="{980BF43B-9A05-4CF0-B6F7-477ECC27F9D1}"/>
    <dgm:cxn modelId="{AFFDA293-6E0E-478D-8758-23E3F6244B1A}" type="presOf" srcId="{B2B5448F-CF82-464C-BA6C-8C10B82B207B}" destId="{5B1472F1-0BE1-4A86-97EC-72DDDA90529C}" srcOrd="0" destOrd="0" presId="urn:diagrams.loki3.com/BracketList"/>
    <dgm:cxn modelId="{0E6CDC54-EFE4-48A1-B7ED-632414F0E3C1}" type="presOf" srcId="{0AE91028-79E9-43BD-8341-0DCDBAA1FE30}" destId="{91B5103A-CFE7-459F-A781-AC78451CB80E}" srcOrd="0" destOrd="1" presId="urn:diagrams.loki3.com/BracketList"/>
    <dgm:cxn modelId="{71B4E3FC-25CC-4F1A-83FC-BC28E160278A}" type="presOf" srcId="{62BD511D-8AF4-4FB7-86CA-20781328B9E2}" destId="{26F050BD-0D5A-4D63-9A09-45D7CF083B2A}" srcOrd="0" destOrd="0" presId="urn:diagrams.loki3.com/BracketList"/>
    <dgm:cxn modelId="{C09D794D-D29A-43B7-AC78-44D82BC02852}" type="presOf" srcId="{4DDEE56C-A6AC-4DD4-9249-BE9CDC1E8BC4}" destId="{7330F496-5E99-4360-9831-9C9699B42BB2}" srcOrd="0" destOrd="0" presId="urn:diagrams.loki3.com/BracketList"/>
    <dgm:cxn modelId="{14C0327F-33FC-4894-AAC1-16A716588EC7}" type="presOf" srcId="{387D31FF-F538-4282-AD8D-5423D3B1480C}" destId="{02F04567-FF74-4FF7-8156-36113D3FBD6D}" srcOrd="0" destOrd="0" presId="urn:diagrams.loki3.com/BracketList"/>
    <dgm:cxn modelId="{72AEBE7C-1693-4158-A00D-FF912B423E73}" srcId="{4018D8A0-C36A-4C15-95DB-8E7577716FF3}" destId="{C0F0A7E5-63C0-4436-932F-49E7B2C415FC}" srcOrd="0" destOrd="0" parTransId="{31EA1BF6-7548-4E22-BE3B-E0F41D74CF83}" sibTransId="{50165982-5907-4149-8606-136BD4791491}"/>
    <dgm:cxn modelId="{7781E066-447A-4187-B32A-64D05F15A05E}" srcId="{4DDEE56C-A6AC-4DD4-9249-BE9CDC1E8BC4}" destId="{4018D8A0-C36A-4C15-95DB-8E7577716FF3}" srcOrd="4" destOrd="0" parTransId="{E6E6AAE9-8AA8-4FCE-A481-402B52DB03F0}" sibTransId="{87D02C3D-EA61-4EEB-A5F0-BE8AEE5D62DF}"/>
    <dgm:cxn modelId="{F1DB3159-C0C0-41C6-A669-387506CA2876}" type="presOf" srcId="{86FA6BF5-7A80-49AF-8F10-C980CD8788DB}" destId="{D3FBDEC1-692E-44ED-B3FB-D12718F5B44B}" srcOrd="0" destOrd="0" presId="urn:diagrams.loki3.com/BracketList"/>
    <dgm:cxn modelId="{8EB3AB7B-BEEE-4317-B3DE-79885D080976}" type="presOf" srcId="{C86FD898-67A0-4C59-B966-415932039FC2}" destId="{7238DAE0-989C-40B8-8DAC-42A122346ACD}" srcOrd="0" destOrd="0" presId="urn:diagrams.loki3.com/BracketList"/>
    <dgm:cxn modelId="{4065EF7E-2BC4-434D-86F6-C739DA24DEC2}" srcId="{5F9EA8A2-2486-4F65-9EC2-509DA3270183}" destId="{B2B5448F-CF82-464C-BA6C-8C10B82B207B}" srcOrd="0" destOrd="0" parTransId="{ADC6D4D1-DEB2-40E7-8F01-72CAC65C6C5E}" sibTransId="{82BF6EB4-587A-4D65-917E-00C09D6507D3}"/>
    <dgm:cxn modelId="{8A8894E1-C8F2-4407-B0C9-0C7FF7A7A460}" type="presOf" srcId="{C0F0A7E5-63C0-4436-932F-49E7B2C415FC}" destId="{F895D6AA-C590-4092-A116-DE06D9815757}" srcOrd="0" destOrd="0" presId="urn:diagrams.loki3.com/BracketList"/>
    <dgm:cxn modelId="{4C4D7D54-A46B-4494-8643-FF49D17C5C32}" srcId="{387D31FF-F538-4282-AD8D-5423D3B1480C}" destId="{D3756195-13E9-4AE4-98EA-DAF58E35A3C4}" srcOrd="0" destOrd="0" parTransId="{A207DC86-B37C-4B74-9912-5794D30CEBAE}" sibTransId="{CDAC749D-94A2-42B4-B1DC-55EB9F4D79AA}"/>
    <dgm:cxn modelId="{5B201DBD-92E1-4057-BCE4-95C2D6DA3544}" type="presOf" srcId="{5FCA2E75-343C-4989-A5E7-540B6310DF3D}" destId="{71C0B0C0-1379-4BBA-B761-1460586E1050}" srcOrd="0" destOrd="0" presId="urn:diagrams.loki3.com/BracketList"/>
    <dgm:cxn modelId="{90B4B7BC-4FD2-4E81-8CAE-CD72872D51FF}" srcId="{4DDEE56C-A6AC-4DD4-9249-BE9CDC1E8BC4}" destId="{387D31FF-F538-4282-AD8D-5423D3B1480C}" srcOrd="3" destOrd="0" parTransId="{40934B83-1E13-4C85-84D0-D370C6C990F3}" sibTransId="{36EE6F6C-EE14-45DB-B85E-CCDB5B97EC96}"/>
    <dgm:cxn modelId="{96D4A52E-8C81-4400-A56D-5125BF2D8D9B}" srcId="{4DDEE56C-A6AC-4DD4-9249-BE9CDC1E8BC4}" destId="{86FA6BF5-7A80-49AF-8F10-C980CD8788DB}" srcOrd="2" destOrd="0" parTransId="{89455D3C-FDEA-4EBD-8243-82BCEC0C75D9}" sibTransId="{214DDFC8-1AF8-4F9A-85D3-570D9BB14C4D}"/>
    <dgm:cxn modelId="{33549829-33E1-49E4-A02E-923829473D14}" type="presParOf" srcId="{7330F496-5E99-4360-9831-9C9699B42BB2}" destId="{956D7B00-29BC-4989-B989-7FC02498547D}" srcOrd="0" destOrd="0" presId="urn:diagrams.loki3.com/BracketList"/>
    <dgm:cxn modelId="{5BA82E06-ABD6-4155-8A1A-439EA5C60EA0}" type="presParOf" srcId="{956D7B00-29BC-4989-B989-7FC02498547D}" destId="{26F050BD-0D5A-4D63-9A09-45D7CF083B2A}" srcOrd="0" destOrd="0" presId="urn:diagrams.loki3.com/BracketList"/>
    <dgm:cxn modelId="{04C192E8-FC67-4199-B298-633BCE2CD9B9}" type="presParOf" srcId="{956D7B00-29BC-4989-B989-7FC02498547D}" destId="{E041E836-04BF-4D7A-8896-8822E4DF2050}" srcOrd="1" destOrd="0" presId="urn:diagrams.loki3.com/BracketList"/>
    <dgm:cxn modelId="{341741C8-7FD7-4BB3-B5F2-3E6B2B79EFA1}" type="presParOf" srcId="{956D7B00-29BC-4989-B989-7FC02498547D}" destId="{6F108DEE-C6D2-409D-9C34-CD04F4EA58B4}" srcOrd="2" destOrd="0" presId="urn:diagrams.loki3.com/BracketList"/>
    <dgm:cxn modelId="{BB61CAE6-21A2-4120-A8A7-0A1CE9BF868A}" type="presParOf" srcId="{956D7B00-29BC-4989-B989-7FC02498547D}" destId="{71C0B0C0-1379-4BBA-B761-1460586E1050}" srcOrd="3" destOrd="0" presId="urn:diagrams.loki3.com/BracketList"/>
    <dgm:cxn modelId="{1CD49C72-866B-492C-A25F-874F5346132B}" type="presParOf" srcId="{7330F496-5E99-4360-9831-9C9699B42BB2}" destId="{FEAB1ACE-E021-4DD0-A493-DDA9C26B66D5}" srcOrd="1" destOrd="0" presId="urn:diagrams.loki3.com/BracketList"/>
    <dgm:cxn modelId="{BF801118-A65B-4FDF-BA82-6CC3CFB47185}" type="presParOf" srcId="{7330F496-5E99-4360-9831-9C9699B42BB2}" destId="{2AE6F457-8F1B-40DB-913A-C8F09B6B7303}" srcOrd="2" destOrd="0" presId="urn:diagrams.loki3.com/BracketList"/>
    <dgm:cxn modelId="{3CAA5BE6-E182-4BCB-8D45-3C3C721B214F}" type="presParOf" srcId="{2AE6F457-8F1B-40DB-913A-C8F09B6B7303}" destId="{C9825C02-A79C-44E6-82EC-1A1290F266D3}" srcOrd="0" destOrd="0" presId="urn:diagrams.loki3.com/BracketList"/>
    <dgm:cxn modelId="{8CDFD25F-90D0-46BF-BDA0-9F4008C4299E}" type="presParOf" srcId="{2AE6F457-8F1B-40DB-913A-C8F09B6B7303}" destId="{1BC43519-AD22-4EDA-AE96-21BEE2BA16A1}" srcOrd="1" destOrd="0" presId="urn:diagrams.loki3.com/BracketList"/>
    <dgm:cxn modelId="{778A5D7F-20AC-4F1B-A542-22009C389799}" type="presParOf" srcId="{2AE6F457-8F1B-40DB-913A-C8F09B6B7303}" destId="{7528BA5F-7D35-45AF-9FC6-73C48D25B357}" srcOrd="2" destOrd="0" presId="urn:diagrams.loki3.com/BracketList"/>
    <dgm:cxn modelId="{86D541BF-2D4A-48A3-87D8-3FB91606F005}" type="presParOf" srcId="{2AE6F457-8F1B-40DB-913A-C8F09B6B7303}" destId="{5B1472F1-0BE1-4A86-97EC-72DDDA90529C}" srcOrd="3" destOrd="0" presId="urn:diagrams.loki3.com/BracketList"/>
    <dgm:cxn modelId="{7AC00369-BFA5-4426-889D-81F62B31768E}" type="presParOf" srcId="{7330F496-5E99-4360-9831-9C9699B42BB2}" destId="{010411A9-B99E-45E4-93C0-FF5418DE34F7}" srcOrd="3" destOrd="0" presId="urn:diagrams.loki3.com/BracketList"/>
    <dgm:cxn modelId="{9C4E7D63-5C0D-4D35-962E-7B12B97C45CB}" type="presParOf" srcId="{7330F496-5E99-4360-9831-9C9699B42BB2}" destId="{D52E0E19-84EC-4CB7-A763-FD36D5814190}" srcOrd="4" destOrd="0" presId="urn:diagrams.loki3.com/BracketList"/>
    <dgm:cxn modelId="{A134508E-FED4-45A2-A2C9-92EBB56C260E}" type="presParOf" srcId="{D52E0E19-84EC-4CB7-A763-FD36D5814190}" destId="{D3FBDEC1-692E-44ED-B3FB-D12718F5B44B}" srcOrd="0" destOrd="0" presId="urn:diagrams.loki3.com/BracketList"/>
    <dgm:cxn modelId="{BD785230-5ACC-483A-B7E9-0B96D0F81354}" type="presParOf" srcId="{D52E0E19-84EC-4CB7-A763-FD36D5814190}" destId="{BAE7E37F-E166-4CD1-B956-1277C64BCB96}" srcOrd="1" destOrd="0" presId="urn:diagrams.loki3.com/BracketList"/>
    <dgm:cxn modelId="{EDABCC47-93E1-46F4-879D-DC8DB1430AEB}" type="presParOf" srcId="{D52E0E19-84EC-4CB7-A763-FD36D5814190}" destId="{EF8C5A00-46EE-4607-8677-A8C9980713BC}" srcOrd="2" destOrd="0" presId="urn:diagrams.loki3.com/BracketList"/>
    <dgm:cxn modelId="{1C10C288-8DDF-464C-A5ED-05750078219D}" type="presParOf" srcId="{D52E0E19-84EC-4CB7-A763-FD36D5814190}" destId="{7238DAE0-989C-40B8-8DAC-42A122346ACD}" srcOrd="3" destOrd="0" presId="urn:diagrams.loki3.com/BracketList"/>
    <dgm:cxn modelId="{23ABF2B8-035B-494B-A9FA-129F347AF6DD}" type="presParOf" srcId="{7330F496-5E99-4360-9831-9C9699B42BB2}" destId="{C3A06EB9-7FA1-4A62-8732-BE94BE389828}" srcOrd="5" destOrd="0" presId="urn:diagrams.loki3.com/BracketList"/>
    <dgm:cxn modelId="{492C3698-0D4E-490B-B633-2E44AACE0A69}" type="presParOf" srcId="{7330F496-5E99-4360-9831-9C9699B42BB2}" destId="{D4AE5447-7C2D-436A-B5AC-0F2C77B6337D}" srcOrd="6" destOrd="0" presId="urn:diagrams.loki3.com/BracketList"/>
    <dgm:cxn modelId="{D93FA416-B484-45D3-9981-C6818A2F747F}" type="presParOf" srcId="{D4AE5447-7C2D-436A-B5AC-0F2C77B6337D}" destId="{02F04567-FF74-4FF7-8156-36113D3FBD6D}" srcOrd="0" destOrd="0" presId="urn:diagrams.loki3.com/BracketList"/>
    <dgm:cxn modelId="{3D4C1A34-8175-45B5-BD1E-A513BA3337C6}" type="presParOf" srcId="{D4AE5447-7C2D-436A-B5AC-0F2C77B6337D}" destId="{BA68668B-D440-40B0-A239-6CB98A8A4A95}" srcOrd="1" destOrd="0" presId="urn:diagrams.loki3.com/BracketList"/>
    <dgm:cxn modelId="{0CF8F3BA-AE73-48E8-9113-4E56041D7A75}" type="presParOf" srcId="{D4AE5447-7C2D-436A-B5AC-0F2C77B6337D}" destId="{16B299C5-ACAF-4B1E-829B-791878F7432C}" srcOrd="2" destOrd="0" presId="urn:diagrams.loki3.com/BracketList"/>
    <dgm:cxn modelId="{01DE8899-DFEF-49CC-9AC8-72E7F249E2A5}" type="presParOf" srcId="{D4AE5447-7C2D-436A-B5AC-0F2C77B6337D}" destId="{91B5103A-CFE7-459F-A781-AC78451CB80E}" srcOrd="3" destOrd="0" presId="urn:diagrams.loki3.com/BracketList"/>
    <dgm:cxn modelId="{EC4B9074-A9A4-4FB0-A681-0CBCCC7A82FA}" type="presParOf" srcId="{7330F496-5E99-4360-9831-9C9699B42BB2}" destId="{28B6FE21-92C1-4417-9FEF-C719A4E05049}" srcOrd="7" destOrd="0" presId="urn:diagrams.loki3.com/BracketList"/>
    <dgm:cxn modelId="{F1BC4CEF-20CC-490C-9E55-4B9AF32945D7}" type="presParOf" srcId="{7330F496-5E99-4360-9831-9C9699B42BB2}" destId="{C7B6655F-D8EF-4C6B-A3B7-3F3EA439CCF8}" srcOrd="8" destOrd="0" presId="urn:diagrams.loki3.com/BracketList"/>
    <dgm:cxn modelId="{908AF03D-9EE9-4FB1-BEEB-B78EB477B9EC}" type="presParOf" srcId="{C7B6655F-D8EF-4C6B-A3B7-3F3EA439CCF8}" destId="{C54342D3-7CCB-411B-9D1F-E6DFC874ED8B}" srcOrd="0" destOrd="0" presId="urn:diagrams.loki3.com/BracketList"/>
    <dgm:cxn modelId="{C21AA116-6484-4D87-9516-E00DC760E491}" type="presParOf" srcId="{C7B6655F-D8EF-4C6B-A3B7-3F3EA439CCF8}" destId="{491FAF57-E28C-4B6C-895E-4B04C77D1B71}" srcOrd="1" destOrd="0" presId="urn:diagrams.loki3.com/BracketList"/>
    <dgm:cxn modelId="{F2D3F61E-F553-4D02-A37C-F1263C62C57B}" type="presParOf" srcId="{C7B6655F-D8EF-4C6B-A3B7-3F3EA439CCF8}" destId="{A47F8C19-D14C-45FD-88CF-AFD0C76A3054}" srcOrd="2" destOrd="0" presId="urn:diagrams.loki3.com/BracketList"/>
    <dgm:cxn modelId="{004EFB4B-D626-4607-8A6E-EEFE28D5579A}" type="presParOf" srcId="{C7B6655F-D8EF-4C6B-A3B7-3F3EA439CCF8}" destId="{F895D6AA-C590-4092-A116-DE06D9815757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1FC7B3-6950-4320-9FE2-121DCFAD4063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BD1935E-0B9B-4242-A4EE-8F68D33ABC7D}">
      <dgm:prSet phldrT="[Text]"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Image Compression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6DF243-7772-48CF-8106-90C37D3B4835}" type="parTrans" cxnId="{5699C7DC-0DCF-4FAB-803C-8D2DB6A98C8C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97EE88-1060-4B4B-9929-890E8ECB57BD}" type="sibTrans" cxnId="{5699C7DC-0DCF-4FAB-803C-8D2DB6A98C8C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5B53E0-C4A0-4939-B6C2-FDA37D99DE7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PCA helps reduce image size while preserving important features.</a:t>
          </a:r>
        </a:p>
      </dgm:t>
    </dgm:pt>
    <dgm:pt modelId="{FA4F3903-A8DD-4C6D-B929-6C322837639D}" type="parTrans" cxnId="{9EAEDE41-012A-4E0E-B3F1-C1716A2736C3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87F20F-93C5-497F-8AD9-CAF2B5B94AD5}" type="sibTrans" cxnId="{9EAEDE41-012A-4E0E-B3F1-C1716A2736C3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564E82-168D-49F4-AD95-BA54D9F6564B}">
      <dgm:prSet phldrT="[Text]"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Finance &amp; Stock Market Analysis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161185-BA20-45EC-9FC6-76A5C8F43451}" type="parTrans" cxnId="{9266EC1E-4CD8-4B51-9CEC-F5BA19FC73ED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84C79A-B5F4-4221-87DD-C4041A5753DC}" type="sibTrans" cxnId="{9266EC1E-4CD8-4B51-9CEC-F5BA19FC73ED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CAA4BC-1A15-4418-BCA1-24E280981EF1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Identifies key trends from multiple stock prices.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F1AE04-A7FA-4FD2-8F1A-D655EA07EFEA}" type="parTrans" cxnId="{FE3685D9-3244-495B-A503-25033D9EC7F7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7EEB19-987F-4805-B1CA-6DF2B21E71A4}" type="sibTrans" cxnId="{FE3685D9-3244-495B-A503-25033D9EC7F7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F061C9-9092-4CC7-9DFF-9E5D4A7AEF50}">
      <dgm:prSet phldrT="[Text]"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Medical Diagnosis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86CDCE-B104-4940-B7A2-418A2CAB8343}" type="parTrans" cxnId="{54762922-FA36-4ABF-90D7-6A40AB9F4CCF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A0209B-C13E-46DA-8C42-F0EACDA71C1C}" type="sibTrans" cxnId="{54762922-FA36-4ABF-90D7-6A40AB9F4CCF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2EFC6C-E71B-4D82-93A7-6DCBEA6A756B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Reduces complexity in </a:t>
          </a:r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genomic data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for disease classification.</a:t>
          </a:r>
        </a:p>
      </dgm:t>
    </dgm:pt>
    <dgm:pt modelId="{D3B95F57-9049-4923-A93B-224DC267EA44}" type="parTrans" cxnId="{B9E62CFD-4804-45B7-8555-0CC444667DBF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9C7D03-2CA4-4274-BA0A-7E7E8C5FF3DA}" type="sibTrans" cxnId="{B9E62CFD-4804-45B7-8555-0CC444667DBF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72543A-252B-4F8D-A669-6022875A8592}">
      <dgm:prSet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Speech Recognition &amp; NLP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55DB7E-8F01-43D3-A825-042DB2314801}" type="parTrans" cxnId="{02AAC3DC-AB50-4F91-AB88-C7B153CCAED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698F71-9623-4D2A-8867-849C9FF96C9B}" type="sibTrans" cxnId="{02AAC3DC-AB50-4F91-AB88-C7B153CCAED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010FAE-6E34-40EF-B6D4-5D12DA3743F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Reduces feature space for </a:t>
          </a:r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sentiment analysis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or </a:t>
          </a:r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voice recognition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models.</a:t>
          </a:r>
        </a:p>
      </dgm:t>
    </dgm:pt>
    <dgm:pt modelId="{69715BEF-55C8-45DE-8AAE-D647E2671EE9}" type="parTrans" cxnId="{B18B3191-4DC1-490F-AD72-53DC7BF29E63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12E35C-E44A-4B21-8205-A712F0BB9A98}" type="sibTrans" cxnId="{B18B3191-4DC1-490F-AD72-53DC7BF29E63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9F3D44-7D37-4F66-BF74-B82B9E654A7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Example: </a:t>
          </a:r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Face recognition systems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(Eigenfaces).</a:t>
          </a:r>
          <a:endParaRPr lang="en-US" sz="2000" dirty="0"/>
        </a:p>
      </dgm:t>
    </dgm:pt>
    <dgm:pt modelId="{C4056EE7-545D-4E0F-9F29-578C4677E37B}" type="parTrans" cxnId="{0641961B-A0CC-4209-8488-3699B1A85A10}">
      <dgm:prSet/>
      <dgm:spPr/>
      <dgm:t>
        <a:bodyPr/>
        <a:lstStyle/>
        <a:p>
          <a:endParaRPr lang="en-US" sz="2000"/>
        </a:p>
      </dgm:t>
    </dgm:pt>
    <dgm:pt modelId="{516D952F-0105-45AB-A322-DF94D95EEAE2}" type="sibTrans" cxnId="{0641961B-A0CC-4209-8488-3699B1A85A10}">
      <dgm:prSet/>
      <dgm:spPr/>
      <dgm:t>
        <a:bodyPr/>
        <a:lstStyle/>
        <a:p>
          <a:endParaRPr lang="en-US" sz="2000"/>
        </a:p>
      </dgm:t>
    </dgm:pt>
    <dgm:pt modelId="{043D52EB-CC51-4713-95EB-CDD7DCC853B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Example: </a:t>
          </a:r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Predicting stock movements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based on principal components.</a:t>
          </a:r>
        </a:p>
      </dgm:t>
    </dgm:pt>
    <dgm:pt modelId="{9A0FD466-46FB-41C5-BD3E-A2CFD4E9C788}" type="parTrans" cxnId="{2A1A9F9D-237F-4C19-84EA-06388A78B56E}">
      <dgm:prSet/>
      <dgm:spPr/>
      <dgm:t>
        <a:bodyPr/>
        <a:lstStyle/>
        <a:p>
          <a:endParaRPr lang="en-US" sz="2000"/>
        </a:p>
      </dgm:t>
    </dgm:pt>
    <dgm:pt modelId="{03E10860-92AD-4B18-8DBE-391CD029EDCB}" type="sibTrans" cxnId="{2A1A9F9D-237F-4C19-84EA-06388A78B56E}">
      <dgm:prSet/>
      <dgm:spPr/>
      <dgm:t>
        <a:bodyPr/>
        <a:lstStyle/>
        <a:p>
          <a:endParaRPr lang="en-US" sz="2000"/>
        </a:p>
      </dgm:t>
    </dgm:pt>
    <dgm:pt modelId="{3E1D7EBC-4815-4639-87EE-DF651106B2E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Example: </a:t>
          </a:r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Cancer detection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using PCA on gene expression data.</a:t>
          </a:r>
        </a:p>
      </dgm:t>
    </dgm:pt>
    <dgm:pt modelId="{EBDD55EF-ABBE-404D-9435-1CC236C8D63A}" type="parTrans" cxnId="{12325A20-67C0-4A7B-967A-7F7AB1A4A8ED}">
      <dgm:prSet/>
      <dgm:spPr/>
      <dgm:t>
        <a:bodyPr/>
        <a:lstStyle/>
        <a:p>
          <a:endParaRPr lang="en-US" sz="2000"/>
        </a:p>
      </dgm:t>
    </dgm:pt>
    <dgm:pt modelId="{278B12C0-5A8C-4A1F-B2D6-BF1EAA1F60C5}" type="sibTrans" cxnId="{12325A20-67C0-4A7B-967A-7F7AB1A4A8ED}">
      <dgm:prSet/>
      <dgm:spPr/>
      <dgm:t>
        <a:bodyPr/>
        <a:lstStyle/>
        <a:p>
          <a:endParaRPr lang="en-US" sz="2000"/>
        </a:p>
      </dgm:t>
    </dgm:pt>
    <dgm:pt modelId="{9911CFE8-932E-47C7-84D9-EC7DDE89D4B2}" type="pres">
      <dgm:prSet presAssocID="{ED1FC7B3-6950-4320-9FE2-121DCFAD406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5291E9-FBDA-4836-97DC-912C01CBEC5A}" type="pres">
      <dgm:prSet presAssocID="{6BD1935E-0B9B-4242-A4EE-8F68D33ABC7D}" presName="composite" presStyleCnt="0"/>
      <dgm:spPr/>
    </dgm:pt>
    <dgm:pt modelId="{B6725666-96D6-4816-AEF4-1EA8BBE7AEA5}" type="pres">
      <dgm:prSet presAssocID="{6BD1935E-0B9B-4242-A4EE-8F68D33ABC7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B010C4-4E71-4EF8-9041-379317B2420C}" type="pres">
      <dgm:prSet presAssocID="{6BD1935E-0B9B-4242-A4EE-8F68D33ABC7D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FC2083-F37F-4B41-A98D-A4CF2DC9097B}" type="pres">
      <dgm:prSet presAssocID="{EF97EE88-1060-4B4B-9929-890E8ECB57BD}" presName="space" presStyleCnt="0"/>
      <dgm:spPr/>
    </dgm:pt>
    <dgm:pt modelId="{6B805017-3B00-4E06-B80F-BECF1784A444}" type="pres">
      <dgm:prSet presAssocID="{94564E82-168D-49F4-AD95-BA54D9F6564B}" presName="composite" presStyleCnt="0"/>
      <dgm:spPr/>
    </dgm:pt>
    <dgm:pt modelId="{754B427E-AEFB-43B5-A536-36BE52EF2F81}" type="pres">
      <dgm:prSet presAssocID="{94564E82-168D-49F4-AD95-BA54D9F6564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2BF4FD-7C6B-45B9-B103-D2847605B896}" type="pres">
      <dgm:prSet presAssocID="{94564E82-168D-49F4-AD95-BA54D9F6564B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25A907-87C3-4E74-A038-87CDC98939FC}" type="pres">
      <dgm:prSet presAssocID="{B584C79A-B5F4-4221-87DD-C4041A5753DC}" presName="space" presStyleCnt="0"/>
      <dgm:spPr/>
    </dgm:pt>
    <dgm:pt modelId="{555C63D3-1145-4147-94B6-B7DD64A5AEEB}" type="pres">
      <dgm:prSet presAssocID="{58F061C9-9092-4CC7-9DFF-9E5D4A7AEF50}" presName="composite" presStyleCnt="0"/>
      <dgm:spPr/>
    </dgm:pt>
    <dgm:pt modelId="{839FC991-F3C4-4015-A512-1FE0F35DD38E}" type="pres">
      <dgm:prSet presAssocID="{58F061C9-9092-4CC7-9DFF-9E5D4A7AEF5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853AF-688E-4FAD-87E8-4C94F5FEA0CF}" type="pres">
      <dgm:prSet presAssocID="{58F061C9-9092-4CC7-9DFF-9E5D4A7AEF50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4B92FA-7464-4054-8D18-8A754EAA99D7}" type="pres">
      <dgm:prSet presAssocID="{5EA0209B-C13E-46DA-8C42-F0EACDA71C1C}" presName="space" presStyleCnt="0"/>
      <dgm:spPr/>
    </dgm:pt>
    <dgm:pt modelId="{F6E547A6-B4E4-4CE3-B6D4-83224CC92BDB}" type="pres">
      <dgm:prSet presAssocID="{DA72543A-252B-4F8D-A669-6022875A8592}" presName="composite" presStyleCnt="0"/>
      <dgm:spPr/>
    </dgm:pt>
    <dgm:pt modelId="{3DBE5C7A-4479-4DDC-8620-11DD6016D10D}" type="pres">
      <dgm:prSet presAssocID="{DA72543A-252B-4F8D-A669-6022875A8592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1F2F7-3103-4F30-8F76-43DF3257AEFC}" type="pres">
      <dgm:prSet presAssocID="{DA72543A-252B-4F8D-A669-6022875A8592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6A48FF-4408-4729-84C7-DC37571B1AAB}" type="presOf" srcId="{C29F3D44-7D37-4F66-BF74-B82B9E654A7B}" destId="{B7B010C4-4E71-4EF8-9041-379317B2420C}" srcOrd="0" destOrd="1" presId="urn:microsoft.com/office/officeart/2005/8/layout/hList1"/>
    <dgm:cxn modelId="{9266EC1E-4CD8-4B51-9CEC-F5BA19FC73ED}" srcId="{ED1FC7B3-6950-4320-9FE2-121DCFAD4063}" destId="{94564E82-168D-49F4-AD95-BA54D9F6564B}" srcOrd="1" destOrd="0" parTransId="{A0161185-BA20-45EC-9FC6-76A5C8F43451}" sibTransId="{B584C79A-B5F4-4221-87DD-C4041A5753DC}"/>
    <dgm:cxn modelId="{B9E62CFD-4804-45B7-8555-0CC444667DBF}" srcId="{58F061C9-9092-4CC7-9DFF-9E5D4A7AEF50}" destId="{312EFC6C-E71B-4D82-93A7-6DCBEA6A756B}" srcOrd="0" destOrd="0" parTransId="{D3B95F57-9049-4923-A93B-224DC267EA44}" sibTransId="{A19C7D03-2CA4-4274-BA0A-7E7E8C5FF3DA}"/>
    <dgm:cxn modelId="{0641961B-A0CC-4209-8488-3699B1A85A10}" srcId="{6BD1935E-0B9B-4242-A4EE-8F68D33ABC7D}" destId="{C29F3D44-7D37-4F66-BF74-B82B9E654A7B}" srcOrd="1" destOrd="0" parTransId="{C4056EE7-545D-4E0F-9F29-578C4677E37B}" sibTransId="{516D952F-0105-45AB-A322-DF94D95EEAE2}"/>
    <dgm:cxn modelId="{9BFD165D-154C-4890-84B5-92475F05BD79}" type="presOf" srcId="{043D52EB-CC51-4713-95EB-CDD7DCC853BC}" destId="{622BF4FD-7C6B-45B9-B103-D2847605B896}" srcOrd="0" destOrd="1" presId="urn:microsoft.com/office/officeart/2005/8/layout/hList1"/>
    <dgm:cxn modelId="{02AAC3DC-AB50-4F91-AB88-C7B153CCAED2}" srcId="{ED1FC7B3-6950-4320-9FE2-121DCFAD4063}" destId="{DA72543A-252B-4F8D-A669-6022875A8592}" srcOrd="3" destOrd="0" parTransId="{6055DB7E-8F01-43D3-A825-042DB2314801}" sibTransId="{AC698F71-9623-4D2A-8867-849C9FF96C9B}"/>
    <dgm:cxn modelId="{2A1A9F9D-237F-4C19-84EA-06388A78B56E}" srcId="{94564E82-168D-49F4-AD95-BA54D9F6564B}" destId="{043D52EB-CC51-4713-95EB-CDD7DCC853BC}" srcOrd="1" destOrd="0" parTransId="{9A0FD466-46FB-41C5-BD3E-A2CFD4E9C788}" sibTransId="{03E10860-92AD-4B18-8DBE-391CD029EDCB}"/>
    <dgm:cxn modelId="{D6F01C6F-F32F-4B88-9345-8B600F727E89}" type="presOf" srcId="{6BD1935E-0B9B-4242-A4EE-8F68D33ABC7D}" destId="{B6725666-96D6-4816-AEF4-1EA8BBE7AEA5}" srcOrd="0" destOrd="0" presId="urn:microsoft.com/office/officeart/2005/8/layout/hList1"/>
    <dgm:cxn modelId="{54762922-FA36-4ABF-90D7-6A40AB9F4CCF}" srcId="{ED1FC7B3-6950-4320-9FE2-121DCFAD4063}" destId="{58F061C9-9092-4CC7-9DFF-9E5D4A7AEF50}" srcOrd="2" destOrd="0" parTransId="{3086CDCE-B104-4940-B7A2-418A2CAB8343}" sibTransId="{5EA0209B-C13E-46DA-8C42-F0EACDA71C1C}"/>
    <dgm:cxn modelId="{16F29E06-C74F-4C50-8A1D-B38FB3DE09D2}" type="presOf" srcId="{3E1D7EBC-4815-4639-87EE-DF651106B2EA}" destId="{195853AF-688E-4FAD-87E8-4C94F5FEA0CF}" srcOrd="0" destOrd="1" presId="urn:microsoft.com/office/officeart/2005/8/layout/hList1"/>
    <dgm:cxn modelId="{FE3685D9-3244-495B-A503-25033D9EC7F7}" srcId="{94564E82-168D-49F4-AD95-BA54D9F6564B}" destId="{D1CAA4BC-1A15-4418-BCA1-24E280981EF1}" srcOrd="0" destOrd="0" parTransId="{FCF1AE04-A7FA-4FD2-8F1A-D655EA07EFEA}" sibTransId="{DA7EEB19-987F-4805-B1CA-6DF2B21E71A4}"/>
    <dgm:cxn modelId="{B18B3191-4DC1-490F-AD72-53DC7BF29E63}" srcId="{DA72543A-252B-4F8D-A669-6022875A8592}" destId="{92010FAE-6E34-40EF-B6D4-5D12DA3743FF}" srcOrd="0" destOrd="0" parTransId="{69715BEF-55C8-45DE-8AAE-D647E2671EE9}" sibTransId="{6812E35C-E44A-4B21-8205-A712F0BB9A98}"/>
    <dgm:cxn modelId="{C54FBF8E-39FB-4642-859A-D70079ECCA6F}" type="presOf" srcId="{312EFC6C-E71B-4D82-93A7-6DCBEA6A756B}" destId="{195853AF-688E-4FAD-87E8-4C94F5FEA0CF}" srcOrd="0" destOrd="0" presId="urn:microsoft.com/office/officeart/2005/8/layout/hList1"/>
    <dgm:cxn modelId="{ED8802A1-E6FF-48C2-8A28-2361897C0BE4}" type="presOf" srcId="{4C5B53E0-C4A0-4939-B6C2-FDA37D99DE78}" destId="{B7B010C4-4E71-4EF8-9041-379317B2420C}" srcOrd="0" destOrd="0" presId="urn:microsoft.com/office/officeart/2005/8/layout/hList1"/>
    <dgm:cxn modelId="{F9A3813A-A564-4C35-8D93-6EC12563213A}" type="presOf" srcId="{94564E82-168D-49F4-AD95-BA54D9F6564B}" destId="{754B427E-AEFB-43B5-A536-36BE52EF2F81}" srcOrd="0" destOrd="0" presId="urn:microsoft.com/office/officeart/2005/8/layout/hList1"/>
    <dgm:cxn modelId="{1877706F-CE84-4579-BEA0-18616C795B6B}" type="presOf" srcId="{D1CAA4BC-1A15-4418-BCA1-24E280981EF1}" destId="{622BF4FD-7C6B-45B9-B103-D2847605B896}" srcOrd="0" destOrd="0" presId="urn:microsoft.com/office/officeart/2005/8/layout/hList1"/>
    <dgm:cxn modelId="{5699C7DC-0DCF-4FAB-803C-8D2DB6A98C8C}" srcId="{ED1FC7B3-6950-4320-9FE2-121DCFAD4063}" destId="{6BD1935E-0B9B-4242-A4EE-8F68D33ABC7D}" srcOrd="0" destOrd="0" parTransId="{EB6DF243-7772-48CF-8106-90C37D3B4835}" sibTransId="{EF97EE88-1060-4B4B-9929-890E8ECB57BD}"/>
    <dgm:cxn modelId="{6BB80B13-660B-472C-97D8-8EB30A48B5DE}" type="presOf" srcId="{ED1FC7B3-6950-4320-9FE2-121DCFAD4063}" destId="{9911CFE8-932E-47C7-84D9-EC7DDE89D4B2}" srcOrd="0" destOrd="0" presId="urn:microsoft.com/office/officeart/2005/8/layout/hList1"/>
    <dgm:cxn modelId="{7EAFB941-290F-4610-A412-BE73A741DB54}" type="presOf" srcId="{DA72543A-252B-4F8D-A669-6022875A8592}" destId="{3DBE5C7A-4479-4DDC-8620-11DD6016D10D}" srcOrd="0" destOrd="0" presId="urn:microsoft.com/office/officeart/2005/8/layout/hList1"/>
    <dgm:cxn modelId="{12325A20-67C0-4A7B-967A-7F7AB1A4A8ED}" srcId="{58F061C9-9092-4CC7-9DFF-9E5D4A7AEF50}" destId="{3E1D7EBC-4815-4639-87EE-DF651106B2EA}" srcOrd="1" destOrd="0" parTransId="{EBDD55EF-ABBE-404D-9435-1CC236C8D63A}" sibTransId="{278B12C0-5A8C-4A1F-B2D6-BF1EAA1F60C5}"/>
    <dgm:cxn modelId="{9EAEDE41-012A-4E0E-B3F1-C1716A2736C3}" srcId="{6BD1935E-0B9B-4242-A4EE-8F68D33ABC7D}" destId="{4C5B53E0-C4A0-4939-B6C2-FDA37D99DE78}" srcOrd="0" destOrd="0" parTransId="{FA4F3903-A8DD-4C6D-B929-6C322837639D}" sibTransId="{B187F20F-93C5-497F-8AD9-CAF2B5B94AD5}"/>
    <dgm:cxn modelId="{832EDF81-0847-4C5F-B0F6-A030F3EB8AFD}" type="presOf" srcId="{58F061C9-9092-4CC7-9DFF-9E5D4A7AEF50}" destId="{839FC991-F3C4-4015-A512-1FE0F35DD38E}" srcOrd="0" destOrd="0" presId="urn:microsoft.com/office/officeart/2005/8/layout/hList1"/>
    <dgm:cxn modelId="{3548AC6E-2AAE-4F15-A364-15548450C116}" type="presOf" srcId="{92010FAE-6E34-40EF-B6D4-5D12DA3743FF}" destId="{11B1F2F7-3103-4F30-8F76-43DF3257AEFC}" srcOrd="0" destOrd="0" presId="urn:microsoft.com/office/officeart/2005/8/layout/hList1"/>
    <dgm:cxn modelId="{D1FD0738-0D31-4A10-9808-80968DE12097}" type="presParOf" srcId="{9911CFE8-932E-47C7-84D9-EC7DDE89D4B2}" destId="{F15291E9-FBDA-4836-97DC-912C01CBEC5A}" srcOrd="0" destOrd="0" presId="urn:microsoft.com/office/officeart/2005/8/layout/hList1"/>
    <dgm:cxn modelId="{2AE237FC-F040-4E3A-9250-43D16CB1332B}" type="presParOf" srcId="{F15291E9-FBDA-4836-97DC-912C01CBEC5A}" destId="{B6725666-96D6-4816-AEF4-1EA8BBE7AEA5}" srcOrd="0" destOrd="0" presId="urn:microsoft.com/office/officeart/2005/8/layout/hList1"/>
    <dgm:cxn modelId="{E1F71B9D-BC3B-48E3-9DB7-F28FCC5D99C2}" type="presParOf" srcId="{F15291E9-FBDA-4836-97DC-912C01CBEC5A}" destId="{B7B010C4-4E71-4EF8-9041-379317B2420C}" srcOrd="1" destOrd="0" presId="urn:microsoft.com/office/officeart/2005/8/layout/hList1"/>
    <dgm:cxn modelId="{AF4CE0E3-8870-4F97-9E7A-542818DF78C3}" type="presParOf" srcId="{9911CFE8-932E-47C7-84D9-EC7DDE89D4B2}" destId="{D5FC2083-F37F-4B41-A98D-A4CF2DC9097B}" srcOrd="1" destOrd="0" presId="urn:microsoft.com/office/officeart/2005/8/layout/hList1"/>
    <dgm:cxn modelId="{B90ACAAC-FF17-4961-9441-A6EA78EB3459}" type="presParOf" srcId="{9911CFE8-932E-47C7-84D9-EC7DDE89D4B2}" destId="{6B805017-3B00-4E06-B80F-BECF1784A444}" srcOrd="2" destOrd="0" presId="urn:microsoft.com/office/officeart/2005/8/layout/hList1"/>
    <dgm:cxn modelId="{1E94CC53-62F8-4806-BC4F-97052860A430}" type="presParOf" srcId="{6B805017-3B00-4E06-B80F-BECF1784A444}" destId="{754B427E-AEFB-43B5-A536-36BE52EF2F81}" srcOrd="0" destOrd="0" presId="urn:microsoft.com/office/officeart/2005/8/layout/hList1"/>
    <dgm:cxn modelId="{55FE7B32-3C25-40E2-A5DF-29E69B6EF0A6}" type="presParOf" srcId="{6B805017-3B00-4E06-B80F-BECF1784A444}" destId="{622BF4FD-7C6B-45B9-B103-D2847605B896}" srcOrd="1" destOrd="0" presId="urn:microsoft.com/office/officeart/2005/8/layout/hList1"/>
    <dgm:cxn modelId="{DD39409F-09CA-4423-ADED-62D34D4DCA7A}" type="presParOf" srcId="{9911CFE8-932E-47C7-84D9-EC7DDE89D4B2}" destId="{FB25A907-87C3-4E74-A038-87CDC98939FC}" srcOrd="3" destOrd="0" presId="urn:microsoft.com/office/officeart/2005/8/layout/hList1"/>
    <dgm:cxn modelId="{926CFD6A-6AD5-40FB-AD5F-6DC46620D739}" type="presParOf" srcId="{9911CFE8-932E-47C7-84D9-EC7DDE89D4B2}" destId="{555C63D3-1145-4147-94B6-B7DD64A5AEEB}" srcOrd="4" destOrd="0" presId="urn:microsoft.com/office/officeart/2005/8/layout/hList1"/>
    <dgm:cxn modelId="{AB1123D1-12DA-46B6-8C0B-4B79C3E4A2C3}" type="presParOf" srcId="{555C63D3-1145-4147-94B6-B7DD64A5AEEB}" destId="{839FC991-F3C4-4015-A512-1FE0F35DD38E}" srcOrd="0" destOrd="0" presId="urn:microsoft.com/office/officeart/2005/8/layout/hList1"/>
    <dgm:cxn modelId="{1D49C8E3-9951-40E6-AB9C-41C1B74C637A}" type="presParOf" srcId="{555C63D3-1145-4147-94B6-B7DD64A5AEEB}" destId="{195853AF-688E-4FAD-87E8-4C94F5FEA0CF}" srcOrd="1" destOrd="0" presId="urn:microsoft.com/office/officeart/2005/8/layout/hList1"/>
    <dgm:cxn modelId="{9D7D45FA-0841-4186-9E89-96E8BF463BBC}" type="presParOf" srcId="{9911CFE8-932E-47C7-84D9-EC7DDE89D4B2}" destId="{DB4B92FA-7464-4054-8D18-8A754EAA99D7}" srcOrd="5" destOrd="0" presId="urn:microsoft.com/office/officeart/2005/8/layout/hList1"/>
    <dgm:cxn modelId="{7B72646C-DED4-40F4-BB79-555598FA4241}" type="presParOf" srcId="{9911CFE8-932E-47C7-84D9-EC7DDE89D4B2}" destId="{F6E547A6-B4E4-4CE3-B6D4-83224CC92BDB}" srcOrd="6" destOrd="0" presId="urn:microsoft.com/office/officeart/2005/8/layout/hList1"/>
    <dgm:cxn modelId="{B3E2D5CC-6AE6-4DB6-8509-FF278C784ABA}" type="presParOf" srcId="{F6E547A6-B4E4-4CE3-B6D4-83224CC92BDB}" destId="{3DBE5C7A-4479-4DDC-8620-11DD6016D10D}" srcOrd="0" destOrd="0" presId="urn:microsoft.com/office/officeart/2005/8/layout/hList1"/>
    <dgm:cxn modelId="{76562EC4-70CF-47C4-89B4-46C369839B9B}" type="presParOf" srcId="{F6E547A6-B4E4-4CE3-B6D4-83224CC92BDB}" destId="{11B1F2F7-3103-4F30-8F76-43DF3257AEF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6F050BD-0D5A-4D63-9A09-45D7CF083B2A}">
      <dsp:nvSpPr>
        <dsp:cNvPr id="0" name=""/>
        <dsp:cNvSpPr/>
      </dsp:nvSpPr>
      <dsp:spPr>
        <a:xfrm>
          <a:off x="0" y="58067"/>
          <a:ext cx="2473552" cy="63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Standardization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0" y="58067"/>
        <a:ext cx="2473552" cy="633600"/>
      </dsp:txXfrm>
    </dsp:sp>
    <dsp:sp modelId="{E041E836-04BF-4D7A-8896-8822E4DF2050}">
      <dsp:nvSpPr>
        <dsp:cNvPr id="0" name=""/>
        <dsp:cNvSpPr/>
      </dsp:nvSpPr>
      <dsp:spPr>
        <a:xfrm>
          <a:off x="2473551" y="18467"/>
          <a:ext cx="494710" cy="7128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0B0C0-1379-4BBA-B761-1460586E1050}">
      <dsp:nvSpPr>
        <dsp:cNvPr id="0" name=""/>
        <dsp:cNvSpPr/>
      </dsp:nvSpPr>
      <dsp:spPr>
        <a:xfrm>
          <a:off x="3166146" y="71004"/>
          <a:ext cx="6728061" cy="6077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Convert all features to </a:t>
          </a: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mean = 0</a:t>
          </a: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standard deviation = 1</a:t>
          </a: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(to remove scale differences).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166146" y="71004"/>
        <a:ext cx="6728061" cy="607726"/>
      </dsp:txXfrm>
    </dsp:sp>
    <dsp:sp modelId="{C9825C02-A79C-44E6-82EC-1A1290F266D3}">
      <dsp:nvSpPr>
        <dsp:cNvPr id="0" name=""/>
        <dsp:cNvSpPr/>
      </dsp:nvSpPr>
      <dsp:spPr>
        <a:xfrm>
          <a:off x="0" y="877095"/>
          <a:ext cx="2473552" cy="653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Compute Covariance Matrix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0" y="877095"/>
        <a:ext cx="2473552" cy="653399"/>
      </dsp:txXfrm>
    </dsp:sp>
    <dsp:sp modelId="{1BC43519-AD22-4EDA-AE96-21BEE2BA16A1}">
      <dsp:nvSpPr>
        <dsp:cNvPr id="0" name=""/>
        <dsp:cNvSpPr/>
      </dsp:nvSpPr>
      <dsp:spPr>
        <a:xfrm>
          <a:off x="2473551" y="846467"/>
          <a:ext cx="494710" cy="714656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1472F1-0BE1-4A86-97EC-72DDDA90529C}">
      <dsp:nvSpPr>
        <dsp:cNvPr id="0" name=""/>
        <dsp:cNvSpPr/>
      </dsp:nvSpPr>
      <dsp:spPr>
        <a:xfrm>
          <a:off x="3166146" y="899141"/>
          <a:ext cx="6728061" cy="609308"/>
        </a:xfrm>
        <a:prstGeom prst="rect">
          <a:avLst/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Find relationships between variables using a </a:t>
          </a: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covariance matrix</a:t>
          </a: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166146" y="899141"/>
        <a:ext cx="6728061" cy="609308"/>
      </dsp:txXfrm>
    </dsp:sp>
    <dsp:sp modelId="{D3FBDEC1-692E-44ED-B3FB-D12718F5B44B}">
      <dsp:nvSpPr>
        <dsp:cNvPr id="0" name=""/>
        <dsp:cNvSpPr/>
      </dsp:nvSpPr>
      <dsp:spPr>
        <a:xfrm>
          <a:off x="0" y="1861330"/>
          <a:ext cx="2473552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Compute Eigenvalues &amp; Eigenvectors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0" y="1861330"/>
        <a:ext cx="2473552" cy="910800"/>
      </dsp:txXfrm>
    </dsp:sp>
    <dsp:sp modelId="{BAE7E37F-E166-4CD1-B956-1277C64BCB96}">
      <dsp:nvSpPr>
        <dsp:cNvPr id="0" name=""/>
        <dsp:cNvSpPr/>
      </dsp:nvSpPr>
      <dsp:spPr>
        <a:xfrm>
          <a:off x="2473551" y="1676323"/>
          <a:ext cx="494710" cy="12808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8DAE0-989C-40B8-8DAC-42A122346ACD}">
      <dsp:nvSpPr>
        <dsp:cNvPr id="0" name=""/>
        <dsp:cNvSpPr/>
      </dsp:nvSpPr>
      <dsp:spPr>
        <a:xfrm>
          <a:off x="3166146" y="1676323"/>
          <a:ext cx="6728061" cy="1280812"/>
        </a:xfrm>
        <a:prstGeom prst="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Eigenvalues determine the </a:t>
          </a: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importance of each principal component</a:t>
          </a: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0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Eigenvectors define the </a:t>
          </a: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direction of the new principal components</a:t>
          </a: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3166146" y="1676323"/>
        <a:ext cx="6728061" cy="1280812"/>
      </dsp:txXfrm>
    </dsp:sp>
    <dsp:sp modelId="{02F04567-FF74-4FF7-8156-36113D3FBD6D}">
      <dsp:nvSpPr>
        <dsp:cNvPr id="0" name=""/>
        <dsp:cNvSpPr/>
      </dsp:nvSpPr>
      <dsp:spPr>
        <a:xfrm>
          <a:off x="0" y="3072336"/>
          <a:ext cx="2473552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Sort and Select Principal Components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0" y="3072336"/>
        <a:ext cx="2473552" cy="910800"/>
      </dsp:txXfrm>
    </dsp:sp>
    <dsp:sp modelId="{BA68668B-D440-40B0-A239-6CB98A8A4A95}">
      <dsp:nvSpPr>
        <dsp:cNvPr id="0" name=""/>
        <dsp:cNvSpPr/>
      </dsp:nvSpPr>
      <dsp:spPr>
        <a:xfrm>
          <a:off x="2473551" y="3072336"/>
          <a:ext cx="494710" cy="9108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5103A-CFE7-459F-A781-AC78451CB80E}">
      <dsp:nvSpPr>
        <dsp:cNvPr id="0" name=""/>
        <dsp:cNvSpPr/>
      </dsp:nvSpPr>
      <dsp:spPr>
        <a:xfrm>
          <a:off x="3166146" y="3072336"/>
          <a:ext cx="6728061" cy="910800"/>
        </a:xfrm>
        <a:prstGeom prst="rect">
          <a:avLst/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Rank eigenvalues in </a:t>
          </a: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descending order</a:t>
          </a: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0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Choose the </a:t>
          </a: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top k components</a:t>
          </a: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based on variance explained.</a:t>
          </a:r>
        </a:p>
      </dsp:txBody>
      <dsp:txXfrm>
        <a:off x="3166146" y="3072336"/>
        <a:ext cx="6728061" cy="910800"/>
      </dsp:txXfrm>
    </dsp:sp>
    <dsp:sp modelId="{C54342D3-7CCB-411B-9D1F-E6DFC874ED8B}">
      <dsp:nvSpPr>
        <dsp:cNvPr id="0" name=""/>
        <dsp:cNvSpPr/>
      </dsp:nvSpPr>
      <dsp:spPr>
        <a:xfrm>
          <a:off x="0" y="4098336"/>
          <a:ext cx="2473552" cy="63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Transform Data into New Space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098336"/>
        <a:ext cx="2473552" cy="633600"/>
      </dsp:txXfrm>
    </dsp:sp>
    <dsp:sp modelId="{491FAF57-E28C-4B6C-895E-4B04C77D1B71}">
      <dsp:nvSpPr>
        <dsp:cNvPr id="0" name=""/>
        <dsp:cNvSpPr/>
      </dsp:nvSpPr>
      <dsp:spPr>
        <a:xfrm>
          <a:off x="2473551" y="4098336"/>
          <a:ext cx="494710" cy="633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95D6AA-C590-4092-A116-DE06D9815757}">
      <dsp:nvSpPr>
        <dsp:cNvPr id="0" name=""/>
        <dsp:cNvSpPr/>
      </dsp:nvSpPr>
      <dsp:spPr>
        <a:xfrm>
          <a:off x="3166146" y="4098336"/>
          <a:ext cx="6728061" cy="633600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Project original data onto the selected principal components.</a:t>
          </a:r>
        </a:p>
      </dsp:txBody>
      <dsp:txXfrm>
        <a:off x="3166146" y="4098336"/>
        <a:ext cx="6728061" cy="6336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6725666-96D6-4816-AEF4-1EA8BBE7AEA5}">
      <dsp:nvSpPr>
        <dsp:cNvPr id="0" name=""/>
        <dsp:cNvSpPr/>
      </dsp:nvSpPr>
      <dsp:spPr>
        <a:xfrm>
          <a:off x="3949" y="221798"/>
          <a:ext cx="2374845" cy="9499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Image Compression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49" y="221798"/>
        <a:ext cx="2374845" cy="949938"/>
      </dsp:txXfrm>
    </dsp:sp>
    <dsp:sp modelId="{B7B010C4-4E71-4EF8-9041-379317B2420C}">
      <dsp:nvSpPr>
        <dsp:cNvPr id="0" name=""/>
        <dsp:cNvSpPr/>
      </dsp:nvSpPr>
      <dsp:spPr>
        <a:xfrm>
          <a:off x="3949" y="1171736"/>
          <a:ext cx="2374845" cy="281088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PCA helps reduce image size while preserving important features.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Example: </a:t>
          </a: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Face recognition systems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(Eigenfaces).</a:t>
          </a:r>
          <a:endParaRPr lang="en-US" sz="2000" kern="1200" dirty="0"/>
        </a:p>
      </dsp:txBody>
      <dsp:txXfrm>
        <a:off x="3949" y="1171736"/>
        <a:ext cx="2374845" cy="2810880"/>
      </dsp:txXfrm>
    </dsp:sp>
    <dsp:sp modelId="{754B427E-AEFB-43B5-A536-36BE52EF2F81}">
      <dsp:nvSpPr>
        <dsp:cNvPr id="0" name=""/>
        <dsp:cNvSpPr/>
      </dsp:nvSpPr>
      <dsp:spPr>
        <a:xfrm>
          <a:off x="2711272" y="221798"/>
          <a:ext cx="2374845" cy="949938"/>
        </a:xfrm>
        <a:prstGeom prst="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Finance &amp; Stock Market Analysis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11272" y="221798"/>
        <a:ext cx="2374845" cy="949938"/>
      </dsp:txXfrm>
    </dsp:sp>
    <dsp:sp modelId="{622BF4FD-7C6B-45B9-B103-D2847605B896}">
      <dsp:nvSpPr>
        <dsp:cNvPr id="0" name=""/>
        <dsp:cNvSpPr/>
      </dsp:nvSpPr>
      <dsp:spPr>
        <a:xfrm>
          <a:off x="2711272" y="1171736"/>
          <a:ext cx="2374845" cy="2810880"/>
        </a:xfrm>
        <a:prstGeom prst="rect">
          <a:avLst/>
        </a:prstGeom>
        <a:solidFill>
          <a:schemeClr val="accent4">
            <a:tint val="40000"/>
            <a:alpha val="90000"/>
            <a:hueOff val="3620642"/>
            <a:satOff val="-17082"/>
            <a:lumOff val="-617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3620642"/>
              <a:satOff val="-17082"/>
              <a:lumOff val="-6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Identifies key trends from multiple stock prices.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Example: </a:t>
          </a: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Predicting stock movements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based on principal components.</a:t>
          </a:r>
        </a:p>
      </dsp:txBody>
      <dsp:txXfrm>
        <a:off x="2711272" y="1171736"/>
        <a:ext cx="2374845" cy="2810880"/>
      </dsp:txXfrm>
    </dsp:sp>
    <dsp:sp modelId="{839FC991-F3C4-4015-A512-1FE0F35DD38E}">
      <dsp:nvSpPr>
        <dsp:cNvPr id="0" name=""/>
        <dsp:cNvSpPr/>
      </dsp:nvSpPr>
      <dsp:spPr>
        <a:xfrm>
          <a:off x="5418596" y="221798"/>
          <a:ext cx="2374845" cy="949938"/>
        </a:xfrm>
        <a:prstGeom prst="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Medical Diagnosis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18596" y="221798"/>
        <a:ext cx="2374845" cy="949938"/>
      </dsp:txXfrm>
    </dsp:sp>
    <dsp:sp modelId="{195853AF-688E-4FAD-87E8-4C94F5FEA0CF}">
      <dsp:nvSpPr>
        <dsp:cNvPr id="0" name=""/>
        <dsp:cNvSpPr/>
      </dsp:nvSpPr>
      <dsp:spPr>
        <a:xfrm>
          <a:off x="5418596" y="1171736"/>
          <a:ext cx="2374845" cy="2810880"/>
        </a:xfrm>
        <a:prstGeom prst="rect">
          <a:avLst/>
        </a:prstGeom>
        <a:solidFill>
          <a:schemeClr val="accent4">
            <a:tint val="40000"/>
            <a:alpha val="90000"/>
            <a:hueOff val="7241284"/>
            <a:satOff val="-34163"/>
            <a:lumOff val="-1234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7241284"/>
              <a:satOff val="-34163"/>
              <a:lumOff val="-12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Reduces complexity in </a:t>
          </a: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genomic data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for disease classification.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Example: </a:t>
          </a: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Cancer detection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using PCA on gene expression data.</a:t>
          </a:r>
        </a:p>
      </dsp:txBody>
      <dsp:txXfrm>
        <a:off x="5418596" y="1171736"/>
        <a:ext cx="2374845" cy="2810880"/>
      </dsp:txXfrm>
    </dsp:sp>
    <dsp:sp modelId="{3DBE5C7A-4479-4DDC-8620-11DD6016D10D}">
      <dsp:nvSpPr>
        <dsp:cNvPr id="0" name=""/>
        <dsp:cNvSpPr/>
      </dsp:nvSpPr>
      <dsp:spPr>
        <a:xfrm>
          <a:off x="8125919" y="221798"/>
          <a:ext cx="2374845" cy="949938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Speech Recognition &amp; NLP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125919" y="221798"/>
        <a:ext cx="2374845" cy="949938"/>
      </dsp:txXfrm>
    </dsp:sp>
    <dsp:sp modelId="{11B1F2F7-3103-4F30-8F76-43DF3257AEFC}">
      <dsp:nvSpPr>
        <dsp:cNvPr id="0" name=""/>
        <dsp:cNvSpPr/>
      </dsp:nvSpPr>
      <dsp:spPr>
        <a:xfrm>
          <a:off x="8125919" y="1171736"/>
          <a:ext cx="2374845" cy="2810880"/>
        </a:xfrm>
        <a:prstGeom prst="rect">
          <a:avLst/>
        </a:prstGeom>
        <a:solidFill>
          <a:schemeClr val="accent4">
            <a:tint val="40000"/>
            <a:alpha val="90000"/>
            <a:hueOff val="10861926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6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Reduces feature space for </a:t>
          </a: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sentiment analysis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or </a:t>
          </a: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voice recognition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models.</a:t>
          </a:r>
        </a:p>
      </dsp:txBody>
      <dsp:txXfrm>
        <a:off x="8125919" y="1171736"/>
        <a:ext cx="2374845" cy="281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EA251-E139-41FE-A737-B31D057964B9}" type="datetimeFigureOut">
              <a:rPr lang="en-IN" smtClean="0"/>
              <a:pPr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4E652-197F-402B-982D-4D9D55D9F4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390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77763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BBA46DB-75AE-98BB-7B55-82172FE71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06A383AE-6307-3F55-91F7-A4E542956E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BDF45198-FFBB-C7BC-3576-F3275A914B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0ABC271-602B-2A46-EE7A-FA8A8A062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21879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BA96DF2-8D95-9418-2222-C36B21858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0957EC92-F6DC-9E81-9EEA-72C16558D2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B4C6B43D-882E-37A5-DB42-6923AD8FE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AFBAE7B-4CEE-5599-1AB9-8FD1F8FB59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57535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D21C9E9-AF58-18F9-3241-253F7E01C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A30206CD-164B-A1C8-D5E1-ABFC97AEB8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5DEC5DDE-C617-4B24-7FC4-4E00D9DDA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9AF9B3-8666-AE4F-45CB-37037FE471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85122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9FF6EA1-99DC-E505-C8B9-7E2DE3E7C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C07A720E-2CBA-EFB9-B479-47F12C251D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A5C4AA0-C6B5-ED7A-C291-FA272C0E4C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4B5B09F-461F-C15C-BD31-6D8840B75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72538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E065D7-49EC-F9B1-2EDF-42671D497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40698C23-3627-A8C7-6708-9528D6391C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E61E3DD9-F5AA-E9CD-608A-CF9F3E3E5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C728D3B-AC41-404A-60F2-6BAE404F9D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56851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419683F-C91F-9065-7819-D9F26962C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91937995-6E74-78BE-4A70-CA5884A68B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1CDD6699-1BFF-A824-9944-F35104F2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4AD679-071E-8923-E0CA-17C8FB063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86297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C5028C-AC90-4464-B71F-8E5398A68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3FFA8F-483F-46BC-8DD3-7FDD4C4CA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09D9E3-D659-464A-9B0A-579D8525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9413A2-8B34-416F-BAE5-0AB43149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9419E4-F2B5-4D50-AEC1-ED6AA8F0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41083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0CD5A0-CBF7-4F40-95D9-E35317AE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DC66128-371E-4E13-942F-EB1CC5EC6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C53E6B-2921-4DD7-8D72-2B13E6A6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79B821-6DF3-4554-BBDA-A121F00B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21F179-6217-4927-9403-7C5D391B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83535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A66DFDE-5D1F-4601-A71B-F33833BDB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031AEE3-2AE6-49B9-B43B-89704E4A7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0F08A4-8372-4DE1-B368-30C1C721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D519B3-DBB4-4BA1-8F12-5A308C1E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E1ABF7-D630-456A-832D-FF4214EE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92923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B9270A-2E5C-4EA1-84C8-8BFB6D1C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FC3A53-7615-4723-988E-0EEEFA4C5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FEF07A-B98C-4592-9CB0-25595C3C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DE40B5-F9F1-44B7-82DB-F7534DE0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89155D-312B-48C6-B59D-12CA7222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69590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CF236-5669-4240-B339-6D1CC107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809B8F-8573-4ED1-88EC-68E2A04D2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1ECA5F-E5C3-470D-821A-4052A2B2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D2AE9E-17FC-4715-AC9A-BCF26604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892779-6A7E-46B4-BFAA-1264E895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8709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F28841-EFCA-422F-9C56-9F89C4FF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67D6F8-5AE4-45BC-A3AA-2A724514A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0489FCB-8420-4F88-BE10-6259F1636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9E1CBC2-4D7D-404C-B4D1-6CB31F94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26CB0B0-BA7D-4697-AFED-880EEBD5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55FDB4-711B-4B22-B2AB-FA0B4FCA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22427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D7686F-DFC3-4609-9092-FA80DB77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0B68D8F-1F8F-45FA-84B8-1604D6D4B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68391FD-B914-4AF4-8B52-95A8DA9B3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718D8A7-E141-4500-BCF5-094BB83A9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D1094AC-C776-415A-B009-C184A388A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DED41C2-7FB3-43C2-8419-6E04F0BA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02-08-2025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483BA8C-7318-4F1F-B944-A518AFD2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A7A42C4-1CF2-425A-AB94-4CE2D80F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63612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086CB9-88C7-4847-8EF7-A64D3D93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BFA8DA4-D04D-4A94-9157-555E9F17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02-08-2025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89F88EE-2ED0-4E11-B77D-EDBE4FD2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BDD8E36-5F83-4E02-88FB-17BD22E6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38162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E29360A-E779-4891-A2E5-A5EA1D8B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02-08-2025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B632B3F-759B-455D-B3E2-F4431079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B9ABC30-B684-4F62-B56F-FB560D16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89386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969605-9510-4890-97DE-EEFA97B2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4496B1-9D4D-49E9-A737-A8207922E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8199C5C-8FD4-4C6F-AF31-26DB7EA32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CAEC56C-C524-4716-85B3-07AB23B5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8D60A0D-A906-4EA4-B34C-B69761FB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724C5E-198B-455B-A166-E64A2EB2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12970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9EA2C9-AFEA-4897-90F5-A16C3A5D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B6A252A-20D5-4A06-ADFE-59E32D91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91740F6-AFAB-4E38-A0E8-3BD11FE30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D8F9C9-5F84-407A-A1FA-438C9DA6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62BACC-F9A4-4367-A25F-31E289DF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7DE4F58-F0A1-4376-89B7-8A531B61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53665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40970B0-D5A7-4BE7-9AA3-200735BC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3846BC0-71B7-4267-AE8F-FF78940ED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81130B-3E3F-469E-857D-5ED76B523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EC8AE-FD76-4085-A0F8-6EBDE65228C0}" type="datetimeFigureOut">
              <a:rPr lang="en-IN" smtClean="0"/>
              <a:pPr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C6A52-975F-4C79-A575-E790E87C7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5131C1-F108-4455-AF22-FE8703FEE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4747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FD3C76F-8ABF-2AB7-3386-24748747077A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CF5FF6FA-4BE6-8D4E-12FC-1C67DB2AE44C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848ECBF3-94B7-3875-9304-14F218BB36F9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What is PCA?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D4E71C6-D969-5507-36BC-695DECD8AD8A}"/>
              </a:ext>
            </a:extLst>
          </p:cNvPr>
          <p:cNvSpPr txBox="1"/>
          <p:nvPr/>
        </p:nvSpPr>
        <p:spPr>
          <a:xfrm>
            <a:off x="1158762" y="1182569"/>
            <a:ext cx="10247463" cy="4653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Principal Components (PCs) are new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uncorrelated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 that maximize variance in the data.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Properties: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PCs are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combinations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original features.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principal component (PC1)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captures the highest variance.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Each subsequent PC captures the next highest variance while being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orthogonal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(perpendicular) to the previous ones.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📝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dataset with height and weight, PCA can transform it into one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captures overall body size.</a:t>
            </a:r>
          </a:p>
        </p:txBody>
      </p:sp>
    </p:spTree>
    <p:extLst>
      <p:ext uri="{BB962C8B-B14F-4D97-AF65-F5344CB8AC3E}">
        <p14:creationId xmlns:p14="http://schemas.microsoft.com/office/powerpoint/2010/main" xmlns="" val="205428270"/>
      </p:ext>
    </p:extLst>
  </p:cSld>
  <p:clrMapOvr>
    <a:masterClrMapping/>
  </p:clrMapOvr>
  <p:transition advTm="3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A0EA9C9-03C7-57BD-6019-63CCCFE2F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D4BE7F03-4513-A3F4-AE5C-449D8870B7FF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3C66E50F-D326-8762-468E-14E05010F609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7078145A-A823-6B33-D1E1-B0043DA45FB8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Steps in PCA Algorithm</a:t>
              </a:r>
            </a:p>
          </p:txBody>
        </p:sp>
      </p:grp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xmlns="" id="{E2B44B03-9D66-8455-73C6-47F12FD8F1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414817308"/>
              </p:ext>
            </p:extLst>
          </p:nvPr>
        </p:nvGraphicFramePr>
        <p:xfrm>
          <a:off x="1454149" y="1182569"/>
          <a:ext cx="9894208" cy="4750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564140792"/>
      </p:ext>
    </p:extLst>
  </p:cSld>
  <p:clrMapOvr>
    <a:masterClrMapping/>
  </p:clrMapOvr>
  <p:transition advTm="3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3092496-5A58-0D32-EF17-680D59D3C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EE78BEF-BA82-0605-7CFA-12ACB5AF19CA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BD5D955C-5317-A133-27E5-A31371210506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271A4D5F-A036-12BD-8D62-3E10C8EBF64D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Steps in PCA Algorithm</a:t>
              </a:r>
            </a:p>
          </p:txBody>
        </p:sp>
      </p:grpSp>
      <p:pic>
        <p:nvPicPr>
          <p:cNvPr id="2" name="Picture 2" descr="Principal Component Analysis | Dimension Reduction (1)">
            <a:extLst>
              <a:ext uri="{FF2B5EF4-FFF2-40B4-BE49-F238E27FC236}">
                <a16:creationId xmlns:a16="http://schemas.microsoft.com/office/drawing/2014/main" xmlns="" id="{D0B37C1B-0E06-9947-A136-700674425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47157" y="1316797"/>
            <a:ext cx="9260328" cy="512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2367945"/>
      </p:ext>
    </p:extLst>
  </p:cSld>
  <p:clrMapOvr>
    <a:masterClrMapping/>
  </p:clrMapOvr>
  <p:transition advTm="3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F784165-7A7C-686D-D4FE-9C0B8E318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53ABDE82-E88F-7735-3ADC-C0A4D0FE5FA9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EA17C15A-4067-DA5B-4577-3318BA179554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CE7EB8E1-627B-9149-33F2-3F5186A62BE6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Eigenvalues and Eigenvectors in PCA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BBF264B-45E4-AFF7-091A-954F4B1BECA6}"/>
              </a:ext>
            </a:extLst>
          </p:cNvPr>
          <p:cNvSpPr txBox="1"/>
          <p:nvPr/>
        </p:nvSpPr>
        <p:spPr>
          <a:xfrm>
            <a:off x="653144" y="1182569"/>
            <a:ext cx="5061858" cy="5115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Eigenvalues: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explained by each principal component.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Eigenvectors: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principal components.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eigenvalues → More important principal components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variance = Sum of all eigenvalues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📝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PC1 explains 70%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variance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PC2 explains 20%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retain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PC1 and PC2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ignore the rest.</a:t>
            </a:r>
          </a:p>
        </p:txBody>
      </p:sp>
      <p:pic>
        <p:nvPicPr>
          <p:cNvPr id="3074" name="Picture 2" descr="Eigenvalues and cumulative variance explained for 23 principal... |  Download Scientific Diagram">
            <a:extLst>
              <a:ext uri="{FF2B5EF4-FFF2-40B4-BE49-F238E27FC236}">
                <a16:creationId xmlns:a16="http://schemas.microsoft.com/office/drawing/2014/main" xmlns="" id="{9FB21C22-781F-8683-1D53-9598FCC15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3" y="1470552"/>
            <a:ext cx="6476997" cy="453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00742826"/>
      </p:ext>
    </p:extLst>
  </p:cSld>
  <p:clrMapOvr>
    <a:masterClrMapping/>
  </p:clrMapOvr>
  <p:transition advTm="3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A710CC2-76AB-2667-55EA-94E3E243B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BEF249C8-D37B-18A2-892D-BCBA06B3B988}"/>
              </a:ext>
            </a:extLst>
          </p:cNvPr>
          <p:cNvGrpSpPr/>
          <p:nvPr/>
        </p:nvGrpSpPr>
        <p:grpSpPr>
          <a:xfrm>
            <a:off x="2270743" y="307454"/>
            <a:ext cx="9485828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EA07D4E-A604-0437-277E-C6F65762ABB5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19537582-B716-5F72-2242-CE662E1355DA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Why Do We Need PCA?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70AC40B-A3AC-1D58-A772-EDA5FCB829E4}"/>
              </a:ext>
            </a:extLst>
          </p:cNvPr>
          <p:cNvSpPr txBox="1"/>
          <p:nvPr/>
        </p:nvSpPr>
        <p:spPr>
          <a:xfrm>
            <a:off x="1096370" y="1333201"/>
            <a:ext cx="9999260" cy="3729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with High-Dimensional Data: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increases as dimensions grow.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visualize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high-dimensional data.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 to redundant or irrelevant features.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PCA Helps: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Reduces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and computation cost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Makes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easier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2D and 3D plots).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model performance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eliminating noise.</a:t>
            </a:r>
          </a:p>
        </p:txBody>
      </p:sp>
    </p:spTree>
    <p:extLst>
      <p:ext uri="{BB962C8B-B14F-4D97-AF65-F5344CB8AC3E}">
        <p14:creationId xmlns:p14="http://schemas.microsoft.com/office/powerpoint/2010/main" xmlns="" val="2978112033"/>
      </p:ext>
    </p:extLst>
  </p:cSld>
  <p:clrMapOvr>
    <a:masterClrMapping/>
  </p:clrMapOvr>
  <p:transition advTm="3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18CCF14-8AE1-F952-CF3C-8D9475017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F8FA34FE-2F5D-44E1-6EE6-EECB30C4F7A9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F3539272-1356-5275-0AE4-A5D5EBF3D399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9036F617-2D85-80C5-B968-7B21F2A20A7F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Limitations of PCA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3BB9ED0-AFE1-D6F0-08B7-D943759D2E27}"/>
              </a:ext>
            </a:extLst>
          </p:cNvPr>
          <p:cNvSpPr txBox="1"/>
          <p:nvPr/>
        </p:nvSpPr>
        <p:spPr>
          <a:xfrm>
            <a:off x="1877786" y="1369776"/>
            <a:ext cx="9470572" cy="336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Interpretability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have direct meaning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original features.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Assumes Linear Relationships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works best when variables have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dependencies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Scaling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requires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(Standardization or Normalization).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Not Work Well for All Data Types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categorical or discrete data, other techniques like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t-SNE or UMAP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work better.</a:t>
            </a:r>
          </a:p>
        </p:txBody>
      </p:sp>
    </p:spTree>
    <p:extLst>
      <p:ext uri="{BB962C8B-B14F-4D97-AF65-F5344CB8AC3E}">
        <p14:creationId xmlns:p14="http://schemas.microsoft.com/office/powerpoint/2010/main" xmlns="" val="3391405253"/>
      </p:ext>
    </p:extLst>
  </p:cSld>
  <p:clrMapOvr>
    <a:masterClrMapping/>
  </p:clrMapOvr>
  <p:transition advTm="3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82681A1-0E58-0246-6CF0-D3D145C76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8E2434B7-041C-BD0D-51BB-D2111A43F4BC}"/>
              </a:ext>
            </a:extLst>
          </p:cNvPr>
          <p:cNvGrpSpPr/>
          <p:nvPr/>
        </p:nvGrpSpPr>
        <p:grpSpPr>
          <a:xfrm>
            <a:off x="2270743" y="307454"/>
            <a:ext cx="9077614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7C5C7048-ACE5-D0E0-C2F7-5C385413A8D4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4FC0F0E3-0FA5-94DA-BAD7-C9FEB0299C6B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Real-World Applications of PCA</a:t>
              </a:r>
            </a:p>
          </p:txBody>
        </p:sp>
      </p:grp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xmlns="" id="{93F1855D-1493-6FEE-3D1B-0C11922896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015974800"/>
              </p:ext>
            </p:extLst>
          </p:nvPr>
        </p:nvGraphicFramePr>
        <p:xfrm>
          <a:off x="1153886" y="1326792"/>
          <a:ext cx="10504714" cy="4204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336695861"/>
      </p:ext>
    </p:extLst>
  </p:cSld>
  <p:clrMapOvr>
    <a:masterClrMapping/>
  </p:clrMapOvr>
  <p:transition advTm="3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08B552-3AE7-4E9B-B8F1-19EE4B03A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3554243451"/>
      </p:ext>
    </p:extLst>
  </p:cSld>
  <p:clrMapOvr>
    <a:masterClrMapping/>
  </p:clrMapOvr>
  <p:transition advTm="300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8e6510d-4ecc-4cf3-a81e-2b626c7e9010">
      <Terms xmlns="http://schemas.microsoft.com/office/infopath/2007/PartnerControls"/>
    </lcf76f155ced4ddcb4097134ff3c332f>
    <TaxCatchAll xmlns="bb00f955-0ff1-43a7-8278-f67a2e627f2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F17876FF137A4AB43423C6D43110F3" ma:contentTypeVersion="14" ma:contentTypeDescription="Create a new document." ma:contentTypeScope="" ma:versionID="fe438734e2ff0f245183fb779d7dc392">
  <xsd:schema xmlns:xsd="http://www.w3.org/2001/XMLSchema" xmlns:xs="http://www.w3.org/2001/XMLSchema" xmlns:p="http://schemas.microsoft.com/office/2006/metadata/properties" xmlns:ns2="28e6510d-4ecc-4cf3-a81e-2b626c7e9010" xmlns:ns3="bb00f955-0ff1-43a7-8278-f67a2e627f2a" targetNamespace="http://schemas.microsoft.com/office/2006/metadata/properties" ma:root="true" ma:fieldsID="a73e38589a1efc953eb502e5fcba237b" ns2:_="" ns3:_="">
    <xsd:import namespace="28e6510d-4ecc-4cf3-a81e-2b626c7e9010"/>
    <xsd:import namespace="bb00f955-0ff1-43a7-8278-f67a2e627f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e6510d-4ecc-4cf3-a81e-2b626c7e90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d7fa16a-1f0f-4a58-b2e6-0e1bbf6cfc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00f955-0ff1-43a7-8278-f67a2e627f2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5dad3b5-b2c8-4907-ab3c-6a47b24507d6}" ma:internalName="TaxCatchAll" ma:showField="CatchAllData" ma:web="bb00f955-0ff1-43a7-8278-f67a2e627f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3BE297-B52A-4A73-9D13-96E027360C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97265E-FD28-4336-B568-516DCDC83EDB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bb00f955-0ff1-43a7-8278-f67a2e627f2a"/>
    <ds:schemaRef ds:uri="http://www.w3.org/XML/1998/namespace"/>
    <ds:schemaRef ds:uri="28e6510d-4ecc-4cf3-a81e-2b626c7e9010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89E1BDC-29E9-44BC-8E23-619B962E0C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e6510d-4ecc-4cf3-a81e-2b626c7e9010"/>
    <ds:schemaRef ds:uri="bb00f955-0ff1-43a7-8278-f67a2e627f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11966</TotalTime>
  <Words>308</Words>
  <Application>Microsoft Office PowerPoint</Application>
  <PresentationFormat>Custom</PresentationFormat>
  <Paragraphs>57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Chandramouleswaran M</dc:creator>
  <cp:lastModifiedBy>EduTech</cp:lastModifiedBy>
  <cp:revision>658</cp:revision>
  <cp:lastPrinted>2022-10-29T03:23:37Z</cp:lastPrinted>
  <dcterms:created xsi:type="dcterms:W3CDTF">2022-10-17T03:42:06Z</dcterms:created>
  <dcterms:modified xsi:type="dcterms:W3CDTF">2025-08-02T14:53:10Z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iteId">
    <vt:lpwstr>264b9899-fe1b-430b-9509-2154878d5774</vt:lpwstr>
  </property>
  <property fmtid="{D5CDD505-2E9C-101B-9397-08002B2CF9AE}" pid="4" name="MSIP_Label_ac52bb50-aef2-4dc8-bb7f-e0da22648362_Owner">
    <vt:lpwstr>chandramouleswaran.m@lntecc.com</vt:lpwstr>
  </property>
  <property fmtid="{D5CDD505-2E9C-101B-9397-08002B2CF9AE}" pid="5" name="MSIP_Label_ac52bb50-aef2-4dc8-bb7f-e0da22648362_SetDate">
    <vt:lpwstr>2022-10-17T03:54:33.5260027Z</vt:lpwstr>
  </property>
  <property fmtid="{D5CDD505-2E9C-101B-9397-08002B2CF9AE}" pid="6" name="MSIP_Label_ac52bb50-aef2-4dc8-bb7f-e0da22648362_Name">
    <vt:lpwstr>LTC Internal Use</vt:lpwstr>
  </property>
  <property fmtid="{D5CDD505-2E9C-101B-9397-08002B2CF9AE}" pid="7" name="MSIP_Label_ac52bb50-aef2-4dc8-bb7f-e0da22648362_Application">
    <vt:lpwstr>Microsoft Azure Information Protection</vt:lpwstr>
  </property>
  <property fmtid="{D5CDD505-2E9C-101B-9397-08002B2CF9AE}" pid="8" name="MSIP_Label_ac52bb50-aef2-4dc8-bb7f-e0da22648362_ActionId">
    <vt:lpwstr>ab157963-cd87-44ff-ad96-29e0121165c1</vt:lpwstr>
  </property>
  <property fmtid="{D5CDD505-2E9C-101B-9397-08002B2CF9AE}" pid="9" name="MSIP_Label_ac52bb50-aef2-4dc8-bb7f-e0da22648362_Extended_MSFT_Method">
    <vt:lpwstr>Automatic</vt:lpwstr>
  </property>
  <property fmtid="{D5CDD505-2E9C-101B-9397-08002B2CF9AE}" pid="10" name="Sensitivity">
    <vt:lpwstr>LTC Internal Use</vt:lpwstr>
  </property>
  <property fmtid="{D5CDD505-2E9C-101B-9397-08002B2CF9AE}" pid="11" name="ContentTypeId">
    <vt:lpwstr>0x0101002CF17876FF137A4AB43423C6D43110F3</vt:lpwstr>
  </property>
</Properties>
</file>