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14"/>
  </p:notesMasterIdLst>
  <p:sldIdLst>
    <p:sldId id="11622" r:id="rId5"/>
    <p:sldId id="11732" r:id="rId6"/>
    <p:sldId id="11733" r:id="rId7"/>
    <p:sldId id="11731" r:id="rId8"/>
    <p:sldId id="11724" r:id="rId9"/>
    <p:sldId id="11725" r:id="rId10"/>
    <p:sldId id="11727" r:id="rId11"/>
    <p:sldId id="11728" r:id="rId12"/>
    <p:sldId id="1164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xmlns="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AD0FF"/>
    <a:srgbClr val="FEFF93"/>
    <a:srgbClr val="49B96F"/>
    <a:srgbClr val="000000"/>
    <a:srgbClr val="37BCD2"/>
    <a:srgbClr val="22BDED"/>
    <a:srgbClr val="3EBBBC"/>
    <a:srgbClr val="49B974"/>
    <a:srgbClr val="20BDEE"/>
    <a:srgbClr val="00920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69" autoAdjust="0"/>
  </p:normalViewPr>
  <p:slideViewPr>
    <p:cSldViewPr snapToGrid="0">
      <p:cViewPr varScale="1">
        <p:scale>
          <a:sx n="61" d="100"/>
          <a:sy n="61" d="100"/>
        </p:scale>
        <p:origin x="-106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1FC7B3-6950-4320-9FE2-121DCFAD4063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BD1935E-0B9B-4242-A4EE-8F68D33ABC7D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Biological Taxonomy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EB6DF243-7772-48CF-8106-90C37D3B4835}" type="parTrans" cxnId="{5699C7DC-0DCF-4FAB-803C-8D2DB6A98C8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97EE88-1060-4B4B-9929-890E8ECB57BD}" type="sibTrans" cxnId="{5699C7DC-0DCF-4FAB-803C-8D2DB6A98C8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5B53E0-C4A0-4939-B6C2-FDA37D99DE7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Classifying species in evolutionary trees</a:t>
          </a:r>
        </a:p>
      </dgm:t>
    </dgm:pt>
    <dgm:pt modelId="{FA4F3903-A8DD-4C6D-B929-6C322837639D}" type="parTrans" cxnId="{9EAEDE41-012A-4E0E-B3F1-C1716A2736C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87F20F-93C5-497F-8AD9-CAF2B5B94AD5}" type="sibTrans" cxnId="{9EAEDE41-012A-4E0E-B3F1-C1716A2736C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564E82-168D-49F4-AD95-BA54D9F6564B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Customer Segmentation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A0161185-BA20-45EC-9FC6-76A5C8F43451}" type="parTrans" cxnId="{9266EC1E-4CD8-4B51-9CEC-F5BA19FC73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84C79A-B5F4-4221-87DD-C4041A5753DC}" type="sibTrans" cxnId="{9266EC1E-4CD8-4B51-9CEC-F5BA19FC73E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CAA4BC-1A15-4418-BCA1-24E280981EF1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Grouping customers based on purchasing behavior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F1AE04-A7FA-4FD2-8F1A-D655EA07EFEA}" type="parTrans" cxnId="{FE3685D9-3244-495B-A503-25033D9EC7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EEB19-987F-4805-B1CA-6DF2B21E71A4}" type="sibTrans" cxnId="{FE3685D9-3244-495B-A503-25033D9EC7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F061C9-9092-4CC7-9DFF-9E5D4A7AEF50}">
      <dgm:prSet phldrT="[Text]"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Document Clustering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3086CDCE-B104-4940-B7A2-418A2CAB8343}" type="parTrans" cxnId="{54762922-FA36-4ABF-90D7-6A40AB9F4CC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A0209B-C13E-46DA-8C42-F0EACDA71C1C}" type="sibTrans" cxnId="{54762922-FA36-4ABF-90D7-6A40AB9F4CC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2EFC6C-E71B-4D82-93A7-6DCBEA6A756B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Organizing news articles by topics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B95F57-9049-4923-A93B-224DC267EA44}" type="parTrans" cxnId="{B9E62CFD-4804-45B7-8555-0CC444667DB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9C7D03-2CA4-4274-BA0A-7E7E8C5FF3DA}" type="sibTrans" cxnId="{B9E62CFD-4804-45B7-8555-0CC444667DBF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B2D3C5-42ED-404D-97AA-AFDB4FFF6FA7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DNA sequence analysis</a:t>
          </a:r>
        </a:p>
      </dgm:t>
    </dgm:pt>
    <dgm:pt modelId="{A46CF7C8-7423-4A4E-AC8A-A239315E7782}" type="parTrans" cxnId="{FDDB8B3D-3ADA-410D-8546-655932787AC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1032B2-268F-44A0-82C4-7F78A0FADAFD}" type="sibTrans" cxnId="{FDDB8B3D-3ADA-410D-8546-655932787AC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006DB2-49A8-465C-AB69-F65E7285B19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E-commerce personalized recommendations</a:t>
          </a:r>
        </a:p>
      </dgm:t>
    </dgm:pt>
    <dgm:pt modelId="{56B1696B-0DDD-4349-9532-F769287EBB06}" type="parTrans" cxnId="{13B534AB-8BE7-4E11-A609-0FCD1AFC919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6EFFFD-2448-4EE8-A3E3-E598A27B2B45}" type="sibTrans" cxnId="{13B534AB-8BE7-4E11-A609-0FCD1AFC919A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254A44-6186-4937-80BA-2A35C0F572E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Grouping similar research papers</a:t>
          </a:r>
        </a:p>
      </dgm:t>
    </dgm:pt>
    <dgm:pt modelId="{241B786B-34C1-4085-A593-0953B9064667}" type="parTrans" cxnId="{6A38A559-DBBF-459F-8A48-3D0F577D702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287420-8866-49F2-9CBE-01432600948D}" type="sibTrans" cxnId="{6A38A559-DBBF-459F-8A48-3D0F577D702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72543A-252B-4F8D-A669-6022875A8592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Image Segmentation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6055DB7E-8F01-43D3-A825-042DB2314801}" type="parTrans" cxnId="{02AAC3DC-AB50-4F91-AB88-C7B153CCAE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698F71-9623-4D2A-8867-849C9FF96C9B}" type="sibTrans" cxnId="{02AAC3DC-AB50-4F91-AB88-C7B153CCAE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010FAE-6E34-40EF-B6D4-5D12DA3743F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Identifying different objects in an image</a:t>
          </a:r>
        </a:p>
      </dgm:t>
    </dgm:pt>
    <dgm:pt modelId="{69715BEF-55C8-45DE-8AAE-D647E2671EE9}" type="parTrans" cxnId="{B18B3191-4DC1-490F-AD72-53DC7BF29E6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12E35C-E44A-4B21-8205-A712F0BB9A98}" type="sibTrans" cxnId="{B18B3191-4DC1-490F-AD72-53DC7BF29E6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C584AD-06BB-45F8-B869-4516BE6A574D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Example: Medical image analysis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C14C4B-EE2E-426C-89D6-4BC1CF95A0BE}" type="parTrans" cxnId="{438CD948-B352-4C59-8542-074697FA362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549635-0E9A-4E47-B1B0-65191930C112}" type="sibTrans" cxnId="{438CD948-B352-4C59-8542-074697FA3621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F9745A-6495-430D-BB4F-FB0B03F1D7A0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Anomaly Detection</a:t>
          </a:r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9395A48F-FD98-4B3C-9E38-4B46EB36E5A1}" type="parTrans" cxnId="{AC17EB85-18D0-44F9-B2A3-B3089A49CC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0A5038-5E3D-4E10-A126-4CB6CFD9FA3D}" type="sibTrans" cxnId="{AC17EB85-18D0-44F9-B2A3-B3089A49CCF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2795DB-2451-4B2F-B2DF-8B072528F25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Finding unusual patterns in cybersecurity or fraud detection</a:t>
          </a:r>
        </a:p>
      </dgm:t>
    </dgm:pt>
    <dgm:pt modelId="{D6710B77-48B7-40FF-BAC8-6C40A7B7C052}" type="parTrans" cxnId="{671438C8-23A8-42A8-9015-808234135F2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8058AC-53C3-4F35-8A7A-35CAC9B0A7F3}" type="sibTrans" cxnId="{671438C8-23A8-42A8-9015-808234135F2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11CFE8-932E-47C7-84D9-EC7DDE89D4B2}" type="pres">
      <dgm:prSet presAssocID="{ED1FC7B3-6950-4320-9FE2-121DCFAD406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5291E9-FBDA-4836-97DC-912C01CBEC5A}" type="pres">
      <dgm:prSet presAssocID="{6BD1935E-0B9B-4242-A4EE-8F68D33ABC7D}" presName="composite" presStyleCnt="0"/>
      <dgm:spPr/>
    </dgm:pt>
    <dgm:pt modelId="{B6725666-96D6-4816-AEF4-1EA8BBE7AEA5}" type="pres">
      <dgm:prSet presAssocID="{6BD1935E-0B9B-4242-A4EE-8F68D33ABC7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B010C4-4E71-4EF8-9041-379317B2420C}" type="pres">
      <dgm:prSet presAssocID="{6BD1935E-0B9B-4242-A4EE-8F68D33ABC7D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FC2083-F37F-4B41-A98D-A4CF2DC9097B}" type="pres">
      <dgm:prSet presAssocID="{EF97EE88-1060-4B4B-9929-890E8ECB57BD}" presName="space" presStyleCnt="0"/>
      <dgm:spPr/>
    </dgm:pt>
    <dgm:pt modelId="{6B805017-3B00-4E06-B80F-BECF1784A444}" type="pres">
      <dgm:prSet presAssocID="{94564E82-168D-49F4-AD95-BA54D9F6564B}" presName="composite" presStyleCnt="0"/>
      <dgm:spPr/>
    </dgm:pt>
    <dgm:pt modelId="{754B427E-AEFB-43B5-A536-36BE52EF2F81}" type="pres">
      <dgm:prSet presAssocID="{94564E82-168D-49F4-AD95-BA54D9F6564B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2BF4FD-7C6B-45B9-B103-D2847605B896}" type="pres">
      <dgm:prSet presAssocID="{94564E82-168D-49F4-AD95-BA54D9F6564B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5A907-87C3-4E74-A038-87CDC98939FC}" type="pres">
      <dgm:prSet presAssocID="{B584C79A-B5F4-4221-87DD-C4041A5753DC}" presName="space" presStyleCnt="0"/>
      <dgm:spPr/>
    </dgm:pt>
    <dgm:pt modelId="{555C63D3-1145-4147-94B6-B7DD64A5AEEB}" type="pres">
      <dgm:prSet presAssocID="{58F061C9-9092-4CC7-9DFF-9E5D4A7AEF50}" presName="composite" presStyleCnt="0"/>
      <dgm:spPr/>
    </dgm:pt>
    <dgm:pt modelId="{839FC991-F3C4-4015-A512-1FE0F35DD38E}" type="pres">
      <dgm:prSet presAssocID="{58F061C9-9092-4CC7-9DFF-9E5D4A7AEF5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5853AF-688E-4FAD-87E8-4C94F5FEA0CF}" type="pres">
      <dgm:prSet presAssocID="{58F061C9-9092-4CC7-9DFF-9E5D4A7AEF50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B92FA-7464-4054-8D18-8A754EAA99D7}" type="pres">
      <dgm:prSet presAssocID="{5EA0209B-C13E-46DA-8C42-F0EACDA71C1C}" presName="space" presStyleCnt="0"/>
      <dgm:spPr/>
    </dgm:pt>
    <dgm:pt modelId="{F6E547A6-B4E4-4CE3-B6D4-83224CC92BDB}" type="pres">
      <dgm:prSet presAssocID="{DA72543A-252B-4F8D-A669-6022875A8592}" presName="composite" presStyleCnt="0"/>
      <dgm:spPr/>
    </dgm:pt>
    <dgm:pt modelId="{3DBE5C7A-4479-4DDC-8620-11DD6016D10D}" type="pres">
      <dgm:prSet presAssocID="{DA72543A-252B-4F8D-A669-6022875A8592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B1F2F7-3103-4F30-8F76-43DF3257AEFC}" type="pres">
      <dgm:prSet presAssocID="{DA72543A-252B-4F8D-A669-6022875A8592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97EBAE-D6B6-47F8-884F-4056A601E142}" type="pres">
      <dgm:prSet presAssocID="{AC698F71-9623-4D2A-8867-849C9FF96C9B}" presName="space" presStyleCnt="0"/>
      <dgm:spPr/>
    </dgm:pt>
    <dgm:pt modelId="{ADE6A74F-12E4-4772-B772-171689FB0DE1}" type="pres">
      <dgm:prSet presAssocID="{C8F9745A-6495-430D-BB4F-FB0B03F1D7A0}" presName="composite" presStyleCnt="0"/>
      <dgm:spPr/>
    </dgm:pt>
    <dgm:pt modelId="{5422D741-04E7-43DA-B09E-682E48C98A0C}" type="pres">
      <dgm:prSet presAssocID="{C8F9745A-6495-430D-BB4F-FB0B03F1D7A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023B3C-B9DC-4CA1-9E20-2D570285AB85}" type="pres">
      <dgm:prSet presAssocID="{C8F9745A-6495-430D-BB4F-FB0B03F1D7A0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AFB941-290F-4610-A412-BE73A741DB54}" type="presOf" srcId="{DA72543A-252B-4F8D-A669-6022875A8592}" destId="{3DBE5C7A-4479-4DDC-8620-11DD6016D10D}" srcOrd="0" destOrd="0" presId="urn:microsoft.com/office/officeart/2005/8/layout/hList1"/>
    <dgm:cxn modelId="{C1757688-23AC-41CE-B583-7F1B3A89F127}" type="presOf" srcId="{862795DB-2451-4B2F-B2DF-8B072528F250}" destId="{FC023B3C-B9DC-4CA1-9E20-2D570285AB85}" srcOrd="0" destOrd="0" presId="urn:microsoft.com/office/officeart/2005/8/layout/hList1"/>
    <dgm:cxn modelId="{ED8802A1-E6FF-48C2-8A28-2361897C0BE4}" type="presOf" srcId="{4C5B53E0-C4A0-4939-B6C2-FDA37D99DE78}" destId="{B7B010C4-4E71-4EF8-9041-379317B2420C}" srcOrd="0" destOrd="0" presId="urn:microsoft.com/office/officeart/2005/8/layout/hList1"/>
    <dgm:cxn modelId="{BD8BF3BB-6878-479C-BE97-A851F8285B8B}" type="presOf" srcId="{48254A44-6186-4937-80BA-2A35C0F572ED}" destId="{195853AF-688E-4FAD-87E8-4C94F5FEA0CF}" srcOrd="0" destOrd="1" presId="urn:microsoft.com/office/officeart/2005/8/layout/hList1"/>
    <dgm:cxn modelId="{671438C8-23A8-42A8-9015-808234135F23}" srcId="{C8F9745A-6495-430D-BB4F-FB0B03F1D7A0}" destId="{862795DB-2451-4B2F-B2DF-8B072528F250}" srcOrd="0" destOrd="0" parTransId="{D6710B77-48B7-40FF-BAC8-6C40A7B7C052}" sibTransId="{288058AC-53C3-4F35-8A7A-35CAC9B0A7F3}"/>
    <dgm:cxn modelId="{1A967802-2863-4C6B-93AB-47D174AA718A}" type="presOf" srcId="{C8F9745A-6495-430D-BB4F-FB0B03F1D7A0}" destId="{5422D741-04E7-43DA-B09E-682E48C98A0C}" srcOrd="0" destOrd="0" presId="urn:microsoft.com/office/officeart/2005/8/layout/hList1"/>
    <dgm:cxn modelId="{B3EB8C84-AAD6-4762-BCB2-F70CB48CA4CC}" type="presOf" srcId="{7EC584AD-06BB-45F8-B869-4516BE6A574D}" destId="{11B1F2F7-3103-4F30-8F76-43DF3257AEFC}" srcOrd="0" destOrd="1" presId="urn:microsoft.com/office/officeart/2005/8/layout/hList1"/>
    <dgm:cxn modelId="{B9E62CFD-4804-45B7-8555-0CC444667DBF}" srcId="{58F061C9-9092-4CC7-9DFF-9E5D4A7AEF50}" destId="{312EFC6C-E71B-4D82-93A7-6DCBEA6A756B}" srcOrd="0" destOrd="0" parTransId="{D3B95F57-9049-4923-A93B-224DC267EA44}" sibTransId="{A19C7D03-2CA4-4274-BA0A-7E7E8C5FF3DA}"/>
    <dgm:cxn modelId="{54762922-FA36-4ABF-90D7-6A40AB9F4CCF}" srcId="{ED1FC7B3-6950-4320-9FE2-121DCFAD4063}" destId="{58F061C9-9092-4CC7-9DFF-9E5D4A7AEF50}" srcOrd="2" destOrd="0" parTransId="{3086CDCE-B104-4940-B7A2-418A2CAB8343}" sibTransId="{5EA0209B-C13E-46DA-8C42-F0EACDA71C1C}"/>
    <dgm:cxn modelId="{832EDF81-0847-4C5F-B0F6-A030F3EB8AFD}" type="presOf" srcId="{58F061C9-9092-4CC7-9DFF-9E5D4A7AEF50}" destId="{839FC991-F3C4-4015-A512-1FE0F35DD38E}" srcOrd="0" destOrd="0" presId="urn:microsoft.com/office/officeart/2005/8/layout/hList1"/>
    <dgm:cxn modelId="{D6F01C6F-F32F-4B88-9345-8B600F727E89}" type="presOf" srcId="{6BD1935E-0B9B-4242-A4EE-8F68D33ABC7D}" destId="{B6725666-96D6-4816-AEF4-1EA8BBE7AEA5}" srcOrd="0" destOrd="0" presId="urn:microsoft.com/office/officeart/2005/8/layout/hList1"/>
    <dgm:cxn modelId="{B18B3191-4DC1-490F-AD72-53DC7BF29E63}" srcId="{DA72543A-252B-4F8D-A669-6022875A8592}" destId="{92010FAE-6E34-40EF-B6D4-5D12DA3743FF}" srcOrd="0" destOrd="0" parTransId="{69715BEF-55C8-45DE-8AAE-D647E2671EE9}" sibTransId="{6812E35C-E44A-4B21-8205-A712F0BB9A98}"/>
    <dgm:cxn modelId="{5699C7DC-0DCF-4FAB-803C-8D2DB6A98C8C}" srcId="{ED1FC7B3-6950-4320-9FE2-121DCFAD4063}" destId="{6BD1935E-0B9B-4242-A4EE-8F68D33ABC7D}" srcOrd="0" destOrd="0" parTransId="{EB6DF243-7772-48CF-8106-90C37D3B4835}" sibTransId="{EF97EE88-1060-4B4B-9929-890E8ECB57BD}"/>
    <dgm:cxn modelId="{F9A3813A-A564-4C35-8D93-6EC12563213A}" type="presOf" srcId="{94564E82-168D-49F4-AD95-BA54D9F6564B}" destId="{754B427E-AEFB-43B5-A536-36BE52EF2F81}" srcOrd="0" destOrd="0" presId="urn:microsoft.com/office/officeart/2005/8/layout/hList1"/>
    <dgm:cxn modelId="{13B17087-B2F8-4470-BA3A-848F56BDB197}" type="presOf" srcId="{EDB2D3C5-42ED-404D-97AA-AFDB4FFF6FA7}" destId="{B7B010C4-4E71-4EF8-9041-379317B2420C}" srcOrd="0" destOrd="1" presId="urn:microsoft.com/office/officeart/2005/8/layout/hList1"/>
    <dgm:cxn modelId="{FE3685D9-3244-495B-A503-25033D9EC7F7}" srcId="{94564E82-168D-49F4-AD95-BA54D9F6564B}" destId="{D1CAA4BC-1A15-4418-BCA1-24E280981EF1}" srcOrd="0" destOrd="0" parTransId="{FCF1AE04-A7FA-4FD2-8F1A-D655EA07EFEA}" sibTransId="{DA7EEB19-987F-4805-B1CA-6DF2B21E71A4}"/>
    <dgm:cxn modelId="{02AAC3DC-AB50-4F91-AB88-C7B153CCAED2}" srcId="{ED1FC7B3-6950-4320-9FE2-121DCFAD4063}" destId="{DA72543A-252B-4F8D-A669-6022875A8592}" srcOrd="3" destOrd="0" parTransId="{6055DB7E-8F01-43D3-A825-042DB2314801}" sibTransId="{AC698F71-9623-4D2A-8867-849C9FF96C9B}"/>
    <dgm:cxn modelId="{C54FBF8E-39FB-4642-859A-D70079ECCA6F}" type="presOf" srcId="{312EFC6C-E71B-4D82-93A7-6DCBEA6A756B}" destId="{195853AF-688E-4FAD-87E8-4C94F5FEA0CF}" srcOrd="0" destOrd="0" presId="urn:microsoft.com/office/officeart/2005/8/layout/hList1"/>
    <dgm:cxn modelId="{9266EC1E-4CD8-4B51-9CEC-F5BA19FC73ED}" srcId="{ED1FC7B3-6950-4320-9FE2-121DCFAD4063}" destId="{94564E82-168D-49F4-AD95-BA54D9F6564B}" srcOrd="1" destOrd="0" parTransId="{A0161185-BA20-45EC-9FC6-76A5C8F43451}" sibTransId="{B584C79A-B5F4-4221-87DD-C4041A5753DC}"/>
    <dgm:cxn modelId="{438CD948-B352-4C59-8542-074697FA3621}" srcId="{DA72543A-252B-4F8D-A669-6022875A8592}" destId="{7EC584AD-06BB-45F8-B869-4516BE6A574D}" srcOrd="1" destOrd="0" parTransId="{2DC14C4B-EE2E-426C-89D6-4BC1CF95A0BE}" sibTransId="{FD549635-0E9A-4E47-B1B0-65191930C112}"/>
    <dgm:cxn modelId="{3548AC6E-2AAE-4F15-A364-15548450C116}" type="presOf" srcId="{92010FAE-6E34-40EF-B6D4-5D12DA3743FF}" destId="{11B1F2F7-3103-4F30-8F76-43DF3257AEFC}" srcOrd="0" destOrd="0" presId="urn:microsoft.com/office/officeart/2005/8/layout/hList1"/>
    <dgm:cxn modelId="{9EAEDE41-012A-4E0E-B3F1-C1716A2736C3}" srcId="{6BD1935E-0B9B-4242-A4EE-8F68D33ABC7D}" destId="{4C5B53E0-C4A0-4939-B6C2-FDA37D99DE78}" srcOrd="0" destOrd="0" parTransId="{FA4F3903-A8DD-4C6D-B929-6C322837639D}" sibTransId="{B187F20F-93C5-497F-8AD9-CAF2B5B94AD5}"/>
    <dgm:cxn modelId="{1877706F-CE84-4579-BEA0-18616C795B6B}" type="presOf" srcId="{D1CAA4BC-1A15-4418-BCA1-24E280981EF1}" destId="{622BF4FD-7C6B-45B9-B103-D2847605B896}" srcOrd="0" destOrd="0" presId="urn:microsoft.com/office/officeart/2005/8/layout/hList1"/>
    <dgm:cxn modelId="{AC17EB85-18D0-44F9-B2A3-B3089A49CCF7}" srcId="{ED1FC7B3-6950-4320-9FE2-121DCFAD4063}" destId="{C8F9745A-6495-430D-BB4F-FB0B03F1D7A0}" srcOrd="4" destOrd="0" parTransId="{9395A48F-FD98-4B3C-9E38-4B46EB36E5A1}" sibTransId="{230A5038-5E3D-4E10-A126-4CB6CFD9FA3D}"/>
    <dgm:cxn modelId="{13B534AB-8BE7-4E11-A609-0FCD1AFC919A}" srcId="{94564E82-168D-49F4-AD95-BA54D9F6564B}" destId="{92006DB2-49A8-465C-AB69-F65E7285B19D}" srcOrd="1" destOrd="0" parTransId="{56B1696B-0DDD-4349-9532-F769287EBB06}" sibTransId="{666EFFFD-2448-4EE8-A3E3-E598A27B2B45}"/>
    <dgm:cxn modelId="{C251C571-B8C5-4EE9-BCA9-2A1B2871EC2D}" type="presOf" srcId="{92006DB2-49A8-465C-AB69-F65E7285B19D}" destId="{622BF4FD-7C6B-45B9-B103-D2847605B896}" srcOrd="0" destOrd="1" presId="urn:microsoft.com/office/officeart/2005/8/layout/hList1"/>
    <dgm:cxn modelId="{FDDB8B3D-3ADA-410D-8546-655932787ACB}" srcId="{6BD1935E-0B9B-4242-A4EE-8F68D33ABC7D}" destId="{EDB2D3C5-42ED-404D-97AA-AFDB4FFF6FA7}" srcOrd="1" destOrd="0" parTransId="{A46CF7C8-7423-4A4E-AC8A-A239315E7782}" sibTransId="{941032B2-268F-44A0-82C4-7F78A0FADAFD}"/>
    <dgm:cxn modelId="{6BB80B13-660B-472C-97D8-8EB30A48B5DE}" type="presOf" srcId="{ED1FC7B3-6950-4320-9FE2-121DCFAD4063}" destId="{9911CFE8-932E-47C7-84D9-EC7DDE89D4B2}" srcOrd="0" destOrd="0" presId="urn:microsoft.com/office/officeart/2005/8/layout/hList1"/>
    <dgm:cxn modelId="{6A38A559-DBBF-459F-8A48-3D0F577D7023}" srcId="{58F061C9-9092-4CC7-9DFF-9E5D4A7AEF50}" destId="{48254A44-6186-4937-80BA-2A35C0F572ED}" srcOrd="1" destOrd="0" parTransId="{241B786B-34C1-4085-A593-0953B9064667}" sibTransId="{4F287420-8866-49F2-9CBE-01432600948D}"/>
    <dgm:cxn modelId="{D1FD0738-0D31-4A10-9808-80968DE12097}" type="presParOf" srcId="{9911CFE8-932E-47C7-84D9-EC7DDE89D4B2}" destId="{F15291E9-FBDA-4836-97DC-912C01CBEC5A}" srcOrd="0" destOrd="0" presId="urn:microsoft.com/office/officeart/2005/8/layout/hList1"/>
    <dgm:cxn modelId="{2AE237FC-F040-4E3A-9250-43D16CB1332B}" type="presParOf" srcId="{F15291E9-FBDA-4836-97DC-912C01CBEC5A}" destId="{B6725666-96D6-4816-AEF4-1EA8BBE7AEA5}" srcOrd="0" destOrd="0" presId="urn:microsoft.com/office/officeart/2005/8/layout/hList1"/>
    <dgm:cxn modelId="{E1F71B9D-BC3B-48E3-9DB7-F28FCC5D99C2}" type="presParOf" srcId="{F15291E9-FBDA-4836-97DC-912C01CBEC5A}" destId="{B7B010C4-4E71-4EF8-9041-379317B2420C}" srcOrd="1" destOrd="0" presId="urn:microsoft.com/office/officeart/2005/8/layout/hList1"/>
    <dgm:cxn modelId="{AF4CE0E3-8870-4F97-9E7A-542818DF78C3}" type="presParOf" srcId="{9911CFE8-932E-47C7-84D9-EC7DDE89D4B2}" destId="{D5FC2083-F37F-4B41-A98D-A4CF2DC9097B}" srcOrd="1" destOrd="0" presId="urn:microsoft.com/office/officeart/2005/8/layout/hList1"/>
    <dgm:cxn modelId="{B90ACAAC-FF17-4961-9441-A6EA78EB3459}" type="presParOf" srcId="{9911CFE8-932E-47C7-84D9-EC7DDE89D4B2}" destId="{6B805017-3B00-4E06-B80F-BECF1784A444}" srcOrd="2" destOrd="0" presId="urn:microsoft.com/office/officeart/2005/8/layout/hList1"/>
    <dgm:cxn modelId="{1E94CC53-62F8-4806-BC4F-97052860A430}" type="presParOf" srcId="{6B805017-3B00-4E06-B80F-BECF1784A444}" destId="{754B427E-AEFB-43B5-A536-36BE52EF2F81}" srcOrd="0" destOrd="0" presId="urn:microsoft.com/office/officeart/2005/8/layout/hList1"/>
    <dgm:cxn modelId="{55FE7B32-3C25-40E2-A5DF-29E69B6EF0A6}" type="presParOf" srcId="{6B805017-3B00-4E06-B80F-BECF1784A444}" destId="{622BF4FD-7C6B-45B9-B103-D2847605B896}" srcOrd="1" destOrd="0" presId="urn:microsoft.com/office/officeart/2005/8/layout/hList1"/>
    <dgm:cxn modelId="{DD39409F-09CA-4423-ADED-62D34D4DCA7A}" type="presParOf" srcId="{9911CFE8-932E-47C7-84D9-EC7DDE89D4B2}" destId="{FB25A907-87C3-4E74-A038-87CDC98939FC}" srcOrd="3" destOrd="0" presId="urn:microsoft.com/office/officeart/2005/8/layout/hList1"/>
    <dgm:cxn modelId="{926CFD6A-6AD5-40FB-AD5F-6DC46620D739}" type="presParOf" srcId="{9911CFE8-932E-47C7-84D9-EC7DDE89D4B2}" destId="{555C63D3-1145-4147-94B6-B7DD64A5AEEB}" srcOrd="4" destOrd="0" presId="urn:microsoft.com/office/officeart/2005/8/layout/hList1"/>
    <dgm:cxn modelId="{AB1123D1-12DA-46B6-8C0B-4B79C3E4A2C3}" type="presParOf" srcId="{555C63D3-1145-4147-94B6-B7DD64A5AEEB}" destId="{839FC991-F3C4-4015-A512-1FE0F35DD38E}" srcOrd="0" destOrd="0" presId="urn:microsoft.com/office/officeart/2005/8/layout/hList1"/>
    <dgm:cxn modelId="{1D49C8E3-9951-40E6-AB9C-41C1B74C637A}" type="presParOf" srcId="{555C63D3-1145-4147-94B6-B7DD64A5AEEB}" destId="{195853AF-688E-4FAD-87E8-4C94F5FEA0CF}" srcOrd="1" destOrd="0" presId="urn:microsoft.com/office/officeart/2005/8/layout/hList1"/>
    <dgm:cxn modelId="{9D7D45FA-0841-4186-9E89-96E8BF463BBC}" type="presParOf" srcId="{9911CFE8-932E-47C7-84D9-EC7DDE89D4B2}" destId="{DB4B92FA-7464-4054-8D18-8A754EAA99D7}" srcOrd="5" destOrd="0" presId="urn:microsoft.com/office/officeart/2005/8/layout/hList1"/>
    <dgm:cxn modelId="{7B72646C-DED4-40F4-BB79-555598FA4241}" type="presParOf" srcId="{9911CFE8-932E-47C7-84D9-EC7DDE89D4B2}" destId="{F6E547A6-B4E4-4CE3-B6D4-83224CC92BDB}" srcOrd="6" destOrd="0" presId="urn:microsoft.com/office/officeart/2005/8/layout/hList1"/>
    <dgm:cxn modelId="{B3E2D5CC-6AE6-4DB6-8509-FF278C784ABA}" type="presParOf" srcId="{F6E547A6-B4E4-4CE3-B6D4-83224CC92BDB}" destId="{3DBE5C7A-4479-4DDC-8620-11DD6016D10D}" srcOrd="0" destOrd="0" presId="urn:microsoft.com/office/officeart/2005/8/layout/hList1"/>
    <dgm:cxn modelId="{76562EC4-70CF-47C4-89B4-46C369839B9B}" type="presParOf" srcId="{F6E547A6-B4E4-4CE3-B6D4-83224CC92BDB}" destId="{11B1F2F7-3103-4F30-8F76-43DF3257AEFC}" srcOrd="1" destOrd="0" presId="urn:microsoft.com/office/officeart/2005/8/layout/hList1"/>
    <dgm:cxn modelId="{7610997A-7777-4741-B3DD-9B41DEBABE87}" type="presParOf" srcId="{9911CFE8-932E-47C7-84D9-EC7DDE89D4B2}" destId="{0D97EBAE-D6B6-47F8-884F-4056A601E142}" srcOrd="7" destOrd="0" presId="urn:microsoft.com/office/officeart/2005/8/layout/hList1"/>
    <dgm:cxn modelId="{EE5CA3E7-7656-44A5-B1A9-997321270718}" type="presParOf" srcId="{9911CFE8-932E-47C7-84D9-EC7DDE89D4B2}" destId="{ADE6A74F-12E4-4772-B772-171689FB0DE1}" srcOrd="8" destOrd="0" presId="urn:microsoft.com/office/officeart/2005/8/layout/hList1"/>
    <dgm:cxn modelId="{AE65A0B6-5241-43CD-8CC5-77AE7B22F463}" type="presParOf" srcId="{ADE6A74F-12E4-4772-B772-171689FB0DE1}" destId="{5422D741-04E7-43DA-B09E-682E48C98A0C}" srcOrd="0" destOrd="0" presId="urn:microsoft.com/office/officeart/2005/8/layout/hList1"/>
    <dgm:cxn modelId="{80B149E7-73B8-4208-B562-542788D5C966}" type="presParOf" srcId="{ADE6A74F-12E4-4772-B772-171689FB0DE1}" destId="{FC023B3C-B9DC-4CA1-9E20-2D570285AB8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725666-96D6-4816-AEF4-1EA8BBE7AEA5}">
      <dsp:nvSpPr>
        <dsp:cNvPr id="0" name=""/>
        <dsp:cNvSpPr/>
      </dsp:nvSpPr>
      <dsp:spPr>
        <a:xfrm>
          <a:off x="15167" y="281329"/>
          <a:ext cx="1883880" cy="6977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Biological Taxonomy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15167" y="281329"/>
        <a:ext cx="1883880" cy="697742"/>
      </dsp:txXfrm>
    </dsp:sp>
    <dsp:sp modelId="{B7B010C4-4E71-4EF8-9041-379317B2420C}">
      <dsp:nvSpPr>
        <dsp:cNvPr id="0" name=""/>
        <dsp:cNvSpPr/>
      </dsp:nvSpPr>
      <dsp:spPr>
        <a:xfrm>
          <a:off x="15167" y="979072"/>
          <a:ext cx="1883880" cy="29440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Classifying species in evolutionary trees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DNA sequence analysis</a:t>
          </a:r>
        </a:p>
      </dsp:txBody>
      <dsp:txXfrm>
        <a:off x="15167" y="979072"/>
        <a:ext cx="1883880" cy="2944012"/>
      </dsp:txXfrm>
    </dsp:sp>
    <dsp:sp modelId="{754B427E-AEFB-43B5-A536-36BE52EF2F81}">
      <dsp:nvSpPr>
        <dsp:cNvPr id="0" name=""/>
        <dsp:cNvSpPr/>
      </dsp:nvSpPr>
      <dsp:spPr>
        <a:xfrm>
          <a:off x="2162792" y="281329"/>
          <a:ext cx="1883880" cy="697742"/>
        </a:xfrm>
        <a:prstGeom prst="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Segmentation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2162792" y="281329"/>
        <a:ext cx="1883880" cy="697742"/>
      </dsp:txXfrm>
    </dsp:sp>
    <dsp:sp modelId="{622BF4FD-7C6B-45B9-B103-D2847605B896}">
      <dsp:nvSpPr>
        <dsp:cNvPr id="0" name=""/>
        <dsp:cNvSpPr/>
      </dsp:nvSpPr>
      <dsp:spPr>
        <a:xfrm>
          <a:off x="2162792" y="979072"/>
          <a:ext cx="1883880" cy="2944012"/>
        </a:xfrm>
        <a:prstGeom prst="rect">
          <a:avLst/>
        </a:prstGeom>
        <a:solidFill>
          <a:schemeClr val="accent4">
            <a:tint val="40000"/>
            <a:alpha val="90000"/>
            <a:hueOff val="-986426"/>
            <a:satOff val="5539"/>
            <a:lumOff val="352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986426"/>
              <a:satOff val="5539"/>
              <a:lumOff val="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Grouping customers based on purchasing behavior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E-commerce personalized recommendations</a:t>
          </a:r>
        </a:p>
      </dsp:txBody>
      <dsp:txXfrm>
        <a:off x="2162792" y="979072"/>
        <a:ext cx="1883880" cy="2944012"/>
      </dsp:txXfrm>
    </dsp:sp>
    <dsp:sp modelId="{839FC991-F3C4-4015-A512-1FE0F35DD38E}">
      <dsp:nvSpPr>
        <dsp:cNvPr id="0" name=""/>
        <dsp:cNvSpPr/>
      </dsp:nvSpPr>
      <dsp:spPr>
        <a:xfrm>
          <a:off x="4310416" y="281329"/>
          <a:ext cx="1883880" cy="697742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Document Clustering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4310416" y="281329"/>
        <a:ext cx="1883880" cy="697742"/>
      </dsp:txXfrm>
    </dsp:sp>
    <dsp:sp modelId="{195853AF-688E-4FAD-87E8-4C94F5FEA0CF}">
      <dsp:nvSpPr>
        <dsp:cNvPr id="0" name=""/>
        <dsp:cNvSpPr/>
      </dsp:nvSpPr>
      <dsp:spPr>
        <a:xfrm>
          <a:off x="4310416" y="979072"/>
          <a:ext cx="1883880" cy="2944012"/>
        </a:xfrm>
        <a:prstGeom prst="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Organizing news articles by topics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Grouping similar research papers</a:t>
          </a:r>
        </a:p>
      </dsp:txBody>
      <dsp:txXfrm>
        <a:off x="4310416" y="979072"/>
        <a:ext cx="1883880" cy="2944012"/>
      </dsp:txXfrm>
    </dsp:sp>
    <dsp:sp modelId="{3DBE5C7A-4479-4DDC-8620-11DD6016D10D}">
      <dsp:nvSpPr>
        <dsp:cNvPr id="0" name=""/>
        <dsp:cNvSpPr/>
      </dsp:nvSpPr>
      <dsp:spPr>
        <a:xfrm>
          <a:off x="6458040" y="281329"/>
          <a:ext cx="1883880" cy="697742"/>
        </a:xfrm>
        <a:prstGeom prst="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Image Segmentation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6458040" y="281329"/>
        <a:ext cx="1883880" cy="697742"/>
      </dsp:txXfrm>
    </dsp:sp>
    <dsp:sp modelId="{11B1F2F7-3103-4F30-8F76-43DF3257AEFC}">
      <dsp:nvSpPr>
        <dsp:cNvPr id="0" name=""/>
        <dsp:cNvSpPr/>
      </dsp:nvSpPr>
      <dsp:spPr>
        <a:xfrm>
          <a:off x="6458040" y="979072"/>
          <a:ext cx="1883880" cy="2944012"/>
        </a:xfrm>
        <a:prstGeom prst="rect">
          <a:avLst/>
        </a:prstGeom>
        <a:solidFill>
          <a:schemeClr val="accent4">
            <a:tint val="40000"/>
            <a:alpha val="90000"/>
            <a:hueOff val="-2959279"/>
            <a:satOff val="16618"/>
            <a:lumOff val="1056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959279"/>
              <a:satOff val="16618"/>
              <a:lumOff val="10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Identifying different objects in an image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Example: Medical image analysis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58040" y="979072"/>
        <a:ext cx="1883880" cy="2944012"/>
      </dsp:txXfrm>
    </dsp:sp>
    <dsp:sp modelId="{5422D741-04E7-43DA-B09E-682E48C98A0C}">
      <dsp:nvSpPr>
        <dsp:cNvPr id="0" name=""/>
        <dsp:cNvSpPr/>
      </dsp:nvSpPr>
      <dsp:spPr>
        <a:xfrm>
          <a:off x="8605665" y="281329"/>
          <a:ext cx="1883880" cy="697742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Anomaly Detection</a:t>
          </a: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8605665" y="281329"/>
        <a:ext cx="1883880" cy="697742"/>
      </dsp:txXfrm>
    </dsp:sp>
    <dsp:sp modelId="{FC023B3C-B9DC-4CA1-9E20-2D570285AB85}">
      <dsp:nvSpPr>
        <dsp:cNvPr id="0" name=""/>
        <dsp:cNvSpPr/>
      </dsp:nvSpPr>
      <dsp:spPr>
        <a:xfrm>
          <a:off x="8605665" y="979072"/>
          <a:ext cx="1883880" cy="2944012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Finding unusual patterns in cybersecurity or fraud detection</a:t>
          </a:r>
        </a:p>
      </dsp:txBody>
      <dsp:txXfrm>
        <a:off x="8605665" y="979072"/>
        <a:ext cx="1883880" cy="294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pPr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7776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BA96DF2-8D95-9418-2222-C36B2185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957EC92-F6DC-9E81-9EEA-72C16558D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4C6B43D-882E-37A5-DB42-6923AD8FE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FBAE7B-4CEE-5599-1AB9-8FD1F8FB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57535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9FF6EA1-99DC-E505-C8B9-7E2DE3E7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07A720E-2CBA-EFB9-B479-47F12C251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A5C4AA0-C6B5-ED7A-C291-FA272C0E4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4B5B09F-461F-C15C-BD31-6D8840B75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253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FC5345-C961-6F00-A843-40A73FBE6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BF13846-7643-8DB7-ECF7-3ACD36889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B137858-F860-6C94-4A22-BE2C0FA5B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A08051C-3E3A-DAE3-84E3-61E1D3BD8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441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9D48002-7108-83ED-D589-60F154C7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AF4061A-0D15-E8FA-4AF7-4F29AD415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A2B3AA1-0852-24E2-34CE-554983CCA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0D8437-4DE3-17FD-DE6B-89A4002B3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43109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27A6227-B8D2-5374-96C6-4645F4E9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EBB6BA4-B245-820B-F627-AB0AD38F2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7B815B5-33F8-8D99-D8D8-9B706C9B7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40A8A7-29A8-5E6C-D3CB-61311D20F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953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586D844-18CC-DE32-6E75-56F46453A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682DA46-ADA0-C1D7-A296-BF5D31101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6AA5397-25AA-0CFE-A008-CD834CDF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563B5D4-B514-2636-CA08-1F659A4E4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75131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419683F-C91F-9065-7819-D9F26962C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1937995-6E74-78BE-4A70-CA5884A68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CDD6699-1BFF-A824-9944-F35104F2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4AD679-071E-8923-E0CA-17C8FB063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629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281-CB9A-476F-AE7A-D9049385365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F9A-B7A2-4E1A-A7FF-D866C928B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281-CB9A-476F-AE7A-D9049385365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F9A-B7A2-4E1A-A7FF-D866C928B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281-CB9A-476F-AE7A-D9049385365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F9A-B7A2-4E1A-A7FF-D866C928B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281-CB9A-476F-AE7A-D9049385365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F9A-B7A2-4E1A-A7FF-D866C928B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281-CB9A-476F-AE7A-D9049385365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F9A-B7A2-4E1A-A7FF-D866C928B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281-CB9A-476F-AE7A-D9049385365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F9A-B7A2-4E1A-A7FF-D866C928B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281-CB9A-476F-AE7A-D9049385365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F9A-B7A2-4E1A-A7FF-D866C928B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281-CB9A-476F-AE7A-D9049385365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F9A-B7A2-4E1A-A7FF-D866C928B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281-CB9A-476F-AE7A-D9049385365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F9A-B7A2-4E1A-A7FF-D866C928B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281-CB9A-476F-AE7A-D9049385365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F9A-B7A2-4E1A-A7FF-D866C928B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29281-CB9A-476F-AE7A-D9049385365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BCF9A-B7A2-4E1A-A7FF-D866C928BB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9281-CB9A-476F-AE7A-D90493853650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BCF9A-B7A2-4E1A-A7FF-D866C928BB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Hierarchical Clustering Algorithm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4E71C6-D969-5507-36BC-695DECD8AD8A}"/>
              </a:ext>
            </a:extLst>
          </p:cNvPr>
          <p:cNvSpPr txBox="1"/>
          <p:nvPr/>
        </p:nvSpPr>
        <p:spPr>
          <a:xfrm>
            <a:off x="1083129" y="1182569"/>
            <a:ext cx="10025742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hierarchy of clusters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a fixed number of groups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relationships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between data points </a:t>
            </a:r>
          </a:p>
        </p:txBody>
      </p:sp>
      <p:pic>
        <p:nvPicPr>
          <p:cNvPr id="3" name="Picture 3" descr="Mastering Hierarchical Clustering : From Basic to Advanced | by Sachinsoni  | Medium">
            <a:extLst>
              <a:ext uri="{FF2B5EF4-FFF2-40B4-BE49-F238E27FC236}">
                <a16:creationId xmlns:a16="http://schemas.microsoft.com/office/drawing/2014/main" xmlns="" id="{86B90F17-AB49-1176-8FF1-7E868CFE5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267" r="2815" b="3939"/>
          <a:stretch/>
        </p:blipFill>
        <p:spPr bwMode="auto">
          <a:xfrm>
            <a:off x="1812471" y="2286373"/>
            <a:ext cx="7935686" cy="43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542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3092496-5A58-0D32-EF17-680D59D3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EE78BEF-BA82-0605-7CFA-12ACB5AF19C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D5D955C-5317-A133-27E5-A31371210506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71A4D5F-A036-12BD-8D62-3E10C8EBF64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Types of Hierarchical Clustering</a:t>
              </a:r>
            </a:p>
          </p:txBody>
        </p:sp>
      </p:grpSp>
      <p:pic>
        <p:nvPicPr>
          <p:cNvPr id="2050" name="Picture 2" descr="How the Hierarchical Clustering Algorithm Works - Dataaspirant">
            <a:extLst>
              <a:ext uri="{FF2B5EF4-FFF2-40B4-BE49-F238E27FC236}">
                <a16:creationId xmlns:a16="http://schemas.microsoft.com/office/drawing/2014/main" xmlns="" id="{32CAAD4B-09D6-E3E8-DDED-7FDE3045D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6943" b="10813"/>
          <a:stretch/>
        </p:blipFill>
        <p:spPr bwMode="auto">
          <a:xfrm>
            <a:off x="1115785" y="1857620"/>
            <a:ext cx="9960430" cy="35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6F6995-8B78-BA32-02A3-CD702D8085F0}"/>
              </a:ext>
            </a:extLst>
          </p:cNvPr>
          <p:cNvSpPr txBox="1"/>
          <p:nvPr/>
        </p:nvSpPr>
        <p:spPr>
          <a:xfrm>
            <a:off x="2993571" y="5537975"/>
            <a:ext cx="70811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 clustering is more commonly used in practice!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4A73A82-1517-68FC-1D01-F98A59ABCC99}"/>
              </a:ext>
            </a:extLst>
          </p:cNvPr>
          <p:cNvSpPr txBox="1"/>
          <p:nvPr/>
        </p:nvSpPr>
        <p:spPr>
          <a:xfrm>
            <a:off x="1115785" y="1383892"/>
            <a:ext cx="4468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Agglomerative (Bottom-Up Approach)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DCF6731-FD18-EF42-6FE0-D092059A3BFC}"/>
              </a:ext>
            </a:extLst>
          </p:cNvPr>
          <p:cNvSpPr txBox="1"/>
          <p:nvPr/>
        </p:nvSpPr>
        <p:spPr>
          <a:xfrm>
            <a:off x="6874329" y="1397444"/>
            <a:ext cx="42018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Divisive (Top-Down Approach)</a:t>
            </a:r>
          </a:p>
        </p:txBody>
      </p:sp>
    </p:spTree>
    <p:extLst>
      <p:ext uri="{BB962C8B-B14F-4D97-AF65-F5344CB8AC3E}">
        <p14:creationId xmlns:p14="http://schemas.microsoft.com/office/powerpoint/2010/main" xmlns="" val="87236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710CC2-76AB-2667-55EA-94E3E243B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EF249C8-D37B-18A2-892D-BCBA06B3B988}"/>
              </a:ext>
            </a:extLst>
          </p:cNvPr>
          <p:cNvGrpSpPr/>
          <p:nvPr/>
        </p:nvGrpSpPr>
        <p:grpSpPr>
          <a:xfrm>
            <a:off x="2270743" y="307454"/>
            <a:ext cx="9485828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EA07D4E-A604-0437-277E-C6F65762ABB5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9537582-B716-5F72-2242-CE662E1355D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Hierarchical Clustering (Agglomerative Approach)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0AC40B-A3AC-1D58-A772-EDA5FCB829E4}"/>
              </a:ext>
            </a:extLst>
          </p:cNvPr>
          <p:cNvSpPr txBox="1"/>
          <p:nvPr/>
        </p:nvSpPr>
        <p:spPr>
          <a:xfrm>
            <a:off x="957211" y="1192960"/>
            <a:ext cx="9999260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Distance Matrix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distance between every pair of data points using metrics like: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Manhattan Distance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Closest Clusters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closest clusters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merge them into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cluster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Distance Matrix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Recalculate the distance between the new cluster and the remaining clusters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One Cluster Remains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merging until all points form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cluster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78112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7D7B47E-A825-BC6D-CE6B-63D385223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42088530-0A1B-B977-3F0E-85E4D3D5A9A4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ED0E42B-4BBA-8E43-18C4-AD9C4362B47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C89EB99-3E59-1FF5-6B3F-56A48BD83D9D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Linkage Methods in Hierarchical Clustering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95422D1-2BCB-9F94-5184-7F6E234A8EE8}"/>
              </a:ext>
            </a:extLst>
          </p:cNvPr>
          <p:cNvSpPr txBox="1"/>
          <p:nvPr/>
        </p:nvSpPr>
        <p:spPr>
          <a:xfrm>
            <a:off x="901344" y="1182569"/>
            <a:ext cx="9650185" cy="2166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measure the distance between clusters?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Linkage (Minimum Distance)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in two clusters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Linkage (Maximum Distance)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farthest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in two clusters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07D6880-48F3-6599-75D9-E8812B8B3DC0}"/>
              </a:ext>
            </a:extLst>
          </p:cNvPr>
          <p:cNvSpPr txBox="1"/>
          <p:nvPr/>
        </p:nvSpPr>
        <p:spPr>
          <a:xfrm>
            <a:off x="6515100" y="1636262"/>
            <a:ext cx="567690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Linkage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 between all points in two clusters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 Linkage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two clusters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987A3483-B71D-4606-CA79-0D35B511E797}"/>
              </a:ext>
            </a:extLst>
          </p:cNvPr>
          <p:cNvGrpSpPr/>
          <p:nvPr/>
        </p:nvGrpSpPr>
        <p:grpSpPr>
          <a:xfrm>
            <a:off x="901344" y="3557595"/>
            <a:ext cx="10591795" cy="2409825"/>
            <a:chOff x="901344" y="3557595"/>
            <a:chExt cx="10591795" cy="2409825"/>
          </a:xfrm>
        </p:grpSpPr>
        <p:pic>
          <p:nvPicPr>
            <p:cNvPr id="4100" name="Picture 4" descr="6: The three linkage types of hierarchical clustering: single-link,... |  Download Scientific Diagram">
              <a:extLst>
                <a:ext uri="{FF2B5EF4-FFF2-40B4-BE49-F238E27FC236}">
                  <a16:creationId xmlns:a16="http://schemas.microsoft.com/office/drawing/2014/main" xmlns="" id="{04F136E5-5CB1-D5F7-76FA-443292790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344" y="3557595"/>
              <a:ext cx="7801785" cy="240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7A9F54DD-CA77-E9B4-854C-135EDEE5823B}"/>
                </a:ext>
              </a:extLst>
            </p:cNvPr>
            <p:cNvGrpSpPr/>
            <p:nvPr/>
          </p:nvGrpSpPr>
          <p:grpSpPr>
            <a:xfrm>
              <a:off x="9707877" y="3738227"/>
              <a:ext cx="1785262" cy="2229193"/>
              <a:chOff x="9707877" y="3738227"/>
              <a:chExt cx="1785262" cy="230674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xmlns="" id="{72E9BF86-4328-321D-2AD1-B1A495BB7116}"/>
                  </a:ext>
                </a:extLst>
              </p:cNvPr>
              <p:cNvGrpSpPr/>
              <p:nvPr/>
            </p:nvGrpSpPr>
            <p:grpSpPr>
              <a:xfrm>
                <a:off x="9707877" y="3738227"/>
                <a:ext cx="1785262" cy="2306746"/>
                <a:chOff x="9707877" y="3738227"/>
                <a:chExt cx="1785262" cy="2306746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xmlns="" id="{47A57A9A-D535-A013-5D7C-AE2452B34323}"/>
                    </a:ext>
                  </a:extLst>
                </p:cNvPr>
                <p:cNvSpPr/>
                <p:nvPr/>
              </p:nvSpPr>
              <p:spPr>
                <a:xfrm>
                  <a:off x="10551529" y="3820886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xmlns="" id="{B2FFCDA2-0ECC-23E6-D965-25F9A1F948FE}"/>
                    </a:ext>
                  </a:extLst>
                </p:cNvPr>
                <p:cNvSpPr/>
                <p:nvPr/>
              </p:nvSpPr>
              <p:spPr>
                <a:xfrm>
                  <a:off x="10508537" y="4098472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xmlns="" id="{C34BDCBF-71C0-21A1-BAA0-313D86DA0F7B}"/>
                    </a:ext>
                  </a:extLst>
                </p:cNvPr>
                <p:cNvSpPr/>
                <p:nvPr/>
              </p:nvSpPr>
              <p:spPr>
                <a:xfrm>
                  <a:off x="10918922" y="3738227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xmlns="" id="{F21A7B9A-76C8-ADCB-D826-6B7AB4A7D9D2}"/>
                    </a:ext>
                  </a:extLst>
                </p:cNvPr>
                <p:cNvSpPr/>
                <p:nvPr/>
              </p:nvSpPr>
              <p:spPr>
                <a:xfrm>
                  <a:off x="11008729" y="4278086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xmlns="" id="{287F086C-008A-33D3-BF91-BBB3A28F8EA5}"/>
                    </a:ext>
                  </a:extLst>
                </p:cNvPr>
                <p:cNvSpPr/>
                <p:nvPr/>
              </p:nvSpPr>
              <p:spPr>
                <a:xfrm>
                  <a:off x="10801897" y="4054929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xmlns="" id="{A174CA01-7181-70B0-4947-0889CFC87D52}"/>
                    </a:ext>
                  </a:extLst>
                </p:cNvPr>
                <p:cNvSpPr/>
                <p:nvPr/>
              </p:nvSpPr>
              <p:spPr>
                <a:xfrm>
                  <a:off x="10693038" y="4370616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xmlns="" id="{5CA6F471-EBB8-90DF-D0A5-D766E0A9F47A}"/>
                    </a:ext>
                  </a:extLst>
                </p:cNvPr>
                <p:cNvSpPr/>
                <p:nvPr/>
              </p:nvSpPr>
              <p:spPr>
                <a:xfrm>
                  <a:off x="11106697" y="3967841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xmlns="" id="{0935949E-B600-4AFC-334A-BFE2E1EB8AD5}"/>
                    </a:ext>
                  </a:extLst>
                </p:cNvPr>
                <p:cNvSpPr/>
                <p:nvPr/>
              </p:nvSpPr>
              <p:spPr>
                <a:xfrm>
                  <a:off x="10845438" y="4523016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xmlns="" id="{7FABE5D7-D3AD-87E0-4571-1A28D341A2F7}"/>
                    </a:ext>
                  </a:extLst>
                </p:cNvPr>
                <p:cNvSpPr/>
                <p:nvPr/>
              </p:nvSpPr>
              <p:spPr>
                <a:xfrm>
                  <a:off x="11161125" y="4544786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xmlns="" id="{3312D8E4-4082-9306-4D92-3B67D427CDD5}"/>
                    </a:ext>
                  </a:extLst>
                </p:cNvPr>
                <p:cNvSpPr/>
                <p:nvPr/>
              </p:nvSpPr>
              <p:spPr>
                <a:xfrm>
                  <a:off x="9805858" y="4691739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xmlns="" id="{285D9F0E-0371-CFE6-FB39-30E5B26676D8}"/>
                    </a:ext>
                  </a:extLst>
                </p:cNvPr>
                <p:cNvSpPr/>
                <p:nvPr/>
              </p:nvSpPr>
              <p:spPr>
                <a:xfrm>
                  <a:off x="9713879" y="4969325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xmlns="" id="{1254299C-04C0-0C88-3EA2-CFAF660F17D0}"/>
                    </a:ext>
                  </a:extLst>
                </p:cNvPr>
                <p:cNvSpPr/>
                <p:nvPr/>
              </p:nvSpPr>
              <p:spPr>
                <a:xfrm>
                  <a:off x="10124264" y="4658067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xmlns="" id="{D42377B2-598F-C554-C99E-F5282FFEC28B}"/>
                    </a:ext>
                  </a:extLst>
                </p:cNvPr>
                <p:cNvSpPr/>
                <p:nvPr/>
              </p:nvSpPr>
              <p:spPr>
                <a:xfrm>
                  <a:off x="10214071" y="5148939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7EFA0686-9153-E615-2C87-8652E917985F}"/>
                    </a:ext>
                  </a:extLst>
                </p:cNvPr>
                <p:cNvSpPr/>
                <p:nvPr/>
              </p:nvSpPr>
              <p:spPr>
                <a:xfrm>
                  <a:off x="10007239" y="4925782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xmlns="" id="{2CC14B04-8EA0-9B86-4ACE-1D136C42C8BA}"/>
                    </a:ext>
                  </a:extLst>
                </p:cNvPr>
                <p:cNvSpPr/>
                <p:nvPr/>
              </p:nvSpPr>
              <p:spPr>
                <a:xfrm>
                  <a:off x="9898380" y="5192482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xmlns="" id="{24ABA339-EF33-FF52-DB61-30E4A9406E56}"/>
                    </a:ext>
                  </a:extLst>
                </p:cNvPr>
                <p:cNvSpPr/>
                <p:nvPr/>
              </p:nvSpPr>
              <p:spPr>
                <a:xfrm>
                  <a:off x="10312039" y="4838694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xmlns="" id="{58224760-1E0B-3603-1156-904B9CE03724}"/>
                    </a:ext>
                  </a:extLst>
                </p:cNvPr>
                <p:cNvSpPr/>
                <p:nvPr/>
              </p:nvSpPr>
              <p:spPr>
                <a:xfrm>
                  <a:off x="10050780" y="5393869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xmlns="" id="{7DA09430-B639-6D19-4697-729436260171}"/>
                    </a:ext>
                  </a:extLst>
                </p:cNvPr>
                <p:cNvSpPr/>
                <p:nvPr/>
              </p:nvSpPr>
              <p:spPr>
                <a:xfrm>
                  <a:off x="10366467" y="5415639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xmlns="" id="{C44E9F57-20FE-4392-A88A-78186B70A7B9}"/>
                    </a:ext>
                  </a:extLst>
                </p:cNvPr>
                <p:cNvSpPr/>
                <p:nvPr/>
              </p:nvSpPr>
              <p:spPr>
                <a:xfrm>
                  <a:off x="9707877" y="5361211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xmlns="" id="{C9287ACB-EE32-D01E-02B4-BD5050A823C2}"/>
                    </a:ext>
                  </a:extLst>
                </p:cNvPr>
                <p:cNvSpPr/>
                <p:nvPr/>
              </p:nvSpPr>
              <p:spPr>
                <a:xfrm>
                  <a:off x="10464440" y="5170707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xmlns="" id="{1194A0DF-0421-4DBF-3529-63157647BC33}"/>
                    </a:ext>
                  </a:extLst>
                </p:cNvPr>
                <p:cNvSpPr/>
                <p:nvPr/>
              </p:nvSpPr>
              <p:spPr>
                <a:xfrm>
                  <a:off x="11313525" y="4239986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DCB9795A-2D75-1604-EA85-D02555972124}"/>
                    </a:ext>
                  </a:extLst>
                </p:cNvPr>
                <p:cNvSpPr txBox="1"/>
                <p:nvPr/>
              </p:nvSpPr>
              <p:spPr>
                <a:xfrm>
                  <a:off x="9823938" y="5706419"/>
                  <a:ext cx="14269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Centroid-link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xmlns="" id="{C7658E02-122F-EFA3-8875-9FD43BFF1ADB}"/>
                    </a:ext>
                  </a:extLst>
                </p:cNvPr>
                <p:cNvSpPr/>
                <p:nvPr/>
              </p:nvSpPr>
              <p:spPr>
                <a:xfrm>
                  <a:off x="10050780" y="5181594"/>
                  <a:ext cx="179614" cy="179614"/>
                </a:xfrm>
                <a:prstGeom prst="ellipse">
                  <a:avLst/>
                </a:prstGeom>
                <a:solidFill>
                  <a:srgbClr val="FEFF9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xmlns="" id="{1E2354B6-5A6D-FAFE-32F2-5CFE507D551E}"/>
                    </a:ext>
                  </a:extLst>
                </p:cNvPr>
                <p:cNvSpPr/>
                <p:nvPr/>
              </p:nvSpPr>
              <p:spPr>
                <a:xfrm>
                  <a:off x="10954297" y="4207329"/>
                  <a:ext cx="179614" cy="179614"/>
                </a:xfrm>
                <a:prstGeom prst="ellipse">
                  <a:avLst/>
                </a:prstGeom>
                <a:solidFill>
                  <a:srgbClr val="9AD0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5ACF64C-C0A6-A20A-1574-05765C8365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38774" y="4298949"/>
                <a:ext cx="903517" cy="97426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265404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A9AC67-1B8D-D729-D6B6-E92FB32D3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0C75545-3A7B-E4E4-B7EA-785654C03F52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D37C0F8C-CE9B-AD68-B16F-B7227D20A1C8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2E677A8A-3BCC-F0C3-B501-770D25DFAD27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Dendrogram: The Hierarchical Tree Structure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DCD2E9-FDF6-41ED-BDFD-65D8305004D0}"/>
              </a:ext>
            </a:extLst>
          </p:cNvPr>
          <p:cNvSpPr txBox="1"/>
          <p:nvPr/>
        </p:nvSpPr>
        <p:spPr>
          <a:xfrm>
            <a:off x="685801" y="1182569"/>
            <a:ext cx="7249885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tree-like diagram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shows how clusters are merged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determine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 number of clusters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Cutting the dendrogram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 a certain level gives the final clusters </a:t>
            </a:r>
          </a:p>
        </p:txBody>
      </p:sp>
      <p:pic>
        <p:nvPicPr>
          <p:cNvPr id="3075" name="Picture 3" descr="What is Hierarchical Clustering? - KDnuggets">
            <a:extLst>
              <a:ext uri="{FF2B5EF4-FFF2-40B4-BE49-F238E27FC236}">
                <a16:creationId xmlns:a16="http://schemas.microsoft.com/office/drawing/2014/main" xmlns="" id="{A5E4E01F-7591-49FA-6A0A-F71B599E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4759" y="2604560"/>
            <a:ext cx="6053066" cy="394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3471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744EE6-B056-BB2B-D4DC-687EDDBB9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2EE5AD5-E421-D1F3-9B56-270B93F44FB5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455AE96E-BBBC-9020-6616-043A00C692F2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B681CE18-3346-C356-DF47-5E645251067A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Choosing the Number of Clusters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18754F0-124B-7E93-D818-A3885AF58DB7}"/>
              </a:ext>
            </a:extLst>
          </p:cNvPr>
          <p:cNvSpPr txBox="1"/>
          <p:nvPr/>
        </p:nvSpPr>
        <p:spPr>
          <a:xfrm>
            <a:off x="478969" y="1053186"/>
            <a:ext cx="6602188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decide where to "cut" the dendrogram?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jump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distance between merges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grouping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dendrogram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xmlns="" id="{93409D13-3F85-AEB4-4957-17A7F78F7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0765" y="2475178"/>
            <a:ext cx="8670470" cy="404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810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8B66947-7ADA-A9EF-267C-8FF417793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3FA8287-62F1-177C-18CD-454772CD5F94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A351BE90-40FA-FD6D-5E4B-0B130414F0D9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C752E54B-87DB-F7E1-EB6F-85737483BD1C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Advantages and Disadvantages of </a:t>
              </a:r>
              <a:r>
                <a: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Hierarchical</a:t>
              </a:r>
              <a:endParaRPr lang="en-US" sz="3500" b="1" dirty="0"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8FBA52A-62C3-F419-C77D-920A84C05A9D}"/>
              </a:ext>
            </a:extLst>
          </p:cNvPr>
          <p:cNvSpPr txBox="1"/>
          <p:nvPr/>
        </p:nvSpPr>
        <p:spPr>
          <a:xfrm>
            <a:off x="1160401" y="1309317"/>
            <a:ext cx="9077614" cy="2344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Hierarchical Clustering ✅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No need to predefine the number of clusters (K)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Produces a dendrogram, which helps understand data structure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Works well for small to medium-sized datasets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Captures hierarchical relationships between data points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D9A6CA-C7F7-C542-2FA3-A96C284E9C46}"/>
              </a:ext>
            </a:extLst>
          </p:cNvPr>
          <p:cNvSpPr txBox="1"/>
          <p:nvPr/>
        </p:nvSpPr>
        <p:spPr>
          <a:xfrm>
            <a:off x="1160401" y="3660144"/>
            <a:ext cx="9077614" cy="2344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Hierarchical Clustering ❌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large datasets (O(n²) or O(n³) complexity)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outliers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distort the dendrogram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scalable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very large datasets due to high memory requirements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merged, clusters cannot be split again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(Agglomerative approach)</a:t>
            </a:r>
          </a:p>
        </p:txBody>
      </p:sp>
    </p:spTree>
    <p:extLst>
      <p:ext uri="{BB962C8B-B14F-4D97-AF65-F5344CB8AC3E}">
        <p14:creationId xmlns:p14="http://schemas.microsoft.com/office/powerpoint/2010/main" xmlns="" val="109196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82681A1-0E58-0246-6CF0-D3D145C7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E2434B7-041C-BD0D-51BB-D2111A43F4BC}"/>
              </a:ext>
            </a:extLst>
          </p:cNvPr>
          <p:cNvGrpSpPr/>
          <p:nvPr/>
        </p:nvGrpSpPr>
        <p:grpSpPr>
          <a:xfrm>
            <a:off x="2270743" y="307454"/>
            <a:ext cx="9077614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C5C7048-ACE5-D0E0-C2F7-5C385413A8D4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FC0F0E3-0FA5-94DA-BAD7-C9FEB0299C6B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Applications of Hierarchical Clustering</a:t>
              </a:r>
            </a:p>
          </p:txBody>
        </p:sp>
      </p:grp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93F1855D-1493-6FEE-3D1B-0C1192289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35811087"/>
              </p:ext>
            </p:extLst>
          </p:nvPr>
        </p:nvGraphicFramePr>
        <p:xfrm>
          <a:off x="1153886" y="1326792"/>
          <a:ext cx="10504714" cy="420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33669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55424345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Props1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11831</TotalTime>
  <Words>374</Words>
  <Application>Microsoft Office PowerPoint</Application>
  <PresentationFormat>Custom</PresentationFormat>
  <Paragraphs>69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EduTech</cp:lastModifiedBy>
  <cp:revision>657</cp:revision>
  <cp:lastPrinted>2022-10-29T03:23:37Z</cp:lastPrinted>
  <dcterms:created xsi:type="dcterms:W3CDTF">2022-10-17T03:42:06Z</dcterms:created>
  <dcterms:modified xsi:type="dcterms:W3CDTF">2025-08-02T14:50:50Z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