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6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DFB2D-8CE8-4DDE-81B0-D8017664C0F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8FC73-9973-4E0D-9C05-92D942BFD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8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FC73-9973-4E0D-9C05-92D942BFD4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30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DED066-4796-42E4-A8B9-E039A91EF9FD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BD3356-2D84-4895-A0EA-590EF4FCCF84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Secplan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Ebenezer Bonney Ussher &amp; Claudio Ripper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4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16832"/>
            <a:ext cx="274279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5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injuries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sent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database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dirty="0" err="1" smtClean="0">
                <a:sym typeface="Wingdings" pitchFamily="2" charset="2"/>
              </a:rPr>
              <a:t>visible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employer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               </a:t>
            </a:r>
            <a:r>
              <a:rPr lang="de-DE" dirty="0" err="1" smtClean="0">
                <a:sym typeface="Wingdings" pitchFamily="2" charset="2"/>
              </a:rPr>
              <a:t>besides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UserID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Fast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09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1515"/>
            <a:ext cx="8451272" cy="468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2810619" cy="462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First „real“ </a:t>
            </a:r>
            <a:r>
              <a:rPr lang="de-DE" dirty="0" err="1" smtClean="0"/>
              <a:t>Android</a:t>
            </a:r>
            <a:r>
              <a:rPr lang="de-DE" dirty="0" smtClean="0"/>
              <a:t> App</a:t>
            </a:r>
            <a:endParaRPr lang="de-DE" dirty="0"/>
          </a:p>
          <a:p>
            <a:pPr marL="393192" lvl="1" indent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better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knowledge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IDE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smtClean="0">
                <a:sym typeface="Wingdings" pitchFamily="2" charset="2"/>
              </a:rPr>
              <a:t> System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TomCat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MongoDB</a:t>
            </a:r>
            <a:r>
              <a:rPr lang="de-DE" dirty="0" smtClean="0"/>
              <a:t> in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wasn‘t</a:t>
            </a:r>
            <a:r>
              <a:rPr lang="de-DE" dirty="0" smtClean="0"/>
              <a:t> easy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 pitchFamily="2" charset="2"/>
              </a:rPr>
              <a:t> different </a:t>
            </a:r>
            <a:r>
              <a:rPr lang="de-DE" dirty="0" err="1" smtClean="0">
                <a:sym typeface="Wingdings" pitchFamily="2" charset="2"/>
              </a:rPr>
              <a:t>markers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line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colors</a:t>
            </a:r>
            <a:r>
              <a:rPr lang="de-DE" dirty="0" smtClean="0">
                <a:sym typeface="Wingdings" pitchFamily="2" charset="2"/>
              </a:rPr>
              <a:t> not   		     </a:t>
            </a:r>
            <a:r>
              <a:rPr lang="de-DE" dirty="0" err="1" smtClean="0">
                <a:sym typeface="Wingdings" pitchFamily="2" charset="2"/>
              </a:rPr>
              <a:t>implemented</a:t>
            </a:r>
            <a:endParaRPr lang="de-DE" dirty="0" smtClean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 smtClean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0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 </a:t>
            </a:r>
            <a:r>
              <a:rPr lang="de-DE" dirty="0" err="1" smtClean="0"/>
              <a:t>of</a:t>
            </a:r>
            <a:r>
              <a:rPr lang="de-DE" dirty="0" smtClean="0"/>
              <a:t> Security </a:t>
            </a:r>
            <a:r>
              <a:rPr lang="de-DE" dirty="0" err="1" smtClean="0"/>
              <a:t>Workers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Work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on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injuries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new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commute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every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assignment</a:t>
            </a:r>
            <a:endParaRPr lang="de-DE" dirty="0" smtClean="0">
              <a:sym typeface="Wingdings" pitchFamily="2" charset="2"/>
            </a:endParaRPr>
          </a:p>
          <a:p>
            <a:pPr marL="0" indent="0">
              <a:buSzPct val="100000"/>
              <a:buNone/>
            </a:pPr>
            <a:endParaRPr lang="de-DE" dirty="0" smtClean="0">
              <a:sym typeface="Wingdings" pitchFamily="2" charset="2"/>
            </a:endParaRPr>
          </a:p>
          <a:p>
            <a:pPr marL="0" indent="0">
              <a:buNone/>
            </a:pPr>
            <a:endParaRPr lang="de-DE" dirty="0" smtClean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7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weekly</a:t>
            </a:r>
            <a:r>
              <a:rPr lang="de-DE" dirty="0" smtClean="0"/>
              <a:t> </a:t>
            </a:r>
            <a:r>
              <a:rPr lang="de-DE" dirty="0" err="1" smtClean="0"/>
              <a:t>schedules</a:t>
            </a:r>
            <a:r>
              <a:rPr lang="de-DE" dirty="0" smtClean="0"/>
              <a:t> in </a:t>
            </a:r>
            <a:r>
              <a:rPr lang="de-DE" dirty="0" err="1" smtClean="0"/>
              <a:t>app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Working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navigation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through</a:t>
            </a:r>
            <a:r>
              <a:rPr lang="de-DE" dirty="0" smtClean="0">
                <a:sym typeface="Wingdings" pitchFamily="2" charset="2"/>
              </a:rPr>
              <a:t> open </a:t>
            </a:r>
            <a:r>
              <a:rPr lang="de-DE" dirty="0" err="1" smtClean="0">
                <a:sym typeface="Wingdings" pitchFamily="2" charset="2"/>
              </a:rPr>
              <a:t>street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maps</a:t>
            </a:r>
            <a:endParaRPr lang="de-DE" dirty="0" smtClean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Quick </a:t>
            </a:r>
            <a:r>
              <a:rPr lang="de-DE" dirty="0" err="1" smtClean="0">
                <a:sym typeface="Wingdings" pitchFamily="2" charset="2"/>
              </a:rPr>
              <a:t>reporting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functions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pPr marL="393192" lvl="1" indent="0">
              <a:buNone/>
            </a:pPr>
            <a:r>
              <a:rPr lang="de-DE" dirty="0">
                <a:sym typeface="Wingdings" pitchFamily="2" charset="2"/>
              </a:rPr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report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injuries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with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few</a:t>
            </a:r>
            <a:r>
              <a:rPr lang="de-DE" dirty="0" smtClean="0">
                <a:sym typeface="Wingdings" pitchFamily="2" charset="2"/>
              </a:rPr>
              <a:t> taps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5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UserID</a:t>
            </a:r>
            <a:r>
              <a:rPr lang="de-DE" dirty="0"/>
              <a:t> </a:t>
            </a:r>
          </a:p>
          <a:p>
            <a:pPr marL="393192" lvl="1" indent="0">
              <a:buNone/>
            </a:pPr>
            <a:r>
              <a:rPr lang="de-DE" dirty="0">
                <a:sym typeface="Wingdings" pitchFamily="2" charset="2"/>
              </a:rPr>
              <a:t>	 </a:t>
            </a:r>
            <a:r>
              <a:rPr lang="de-DE" dirty="0" err="1">
                <a:sym typeface="Wingdings" pitchFamily="2" charset="2"/>
              </a:rPr>
              <a:t>hashed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sent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Server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Server </a:t>
            </a:r>
            <a:r>
              <a:rPr lang="de-DE" dirty="0" err="1"/>
              <a:t>sends</a:t>
            </a:r>
            <a:r>
              <a:rPr lang="de-DE" dirty="0"/>
              <a:t> ID </a:t>
            </a:r>
            <a:r>
              <a:rPr lang="de-DE" dirty="0" err="1"/>
              <a:t>to</a:t>
            </a:r>
            <a:r>
              <a:rPr lang="de-DE" dirty="0"/>
              <a:t> Database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	</a:t>
            </a:r>
            <a:r>
              <a:rPr lang="de-DE" dirty="0" err="1">
                <a:sym typeface="Wingdings" pitchFamily="2" charset="2"/>
              </a:rPr>
              <a:t>if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exists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returns</a:t>
            </a:r>
            <a:r>
              <a:rPr lang="de-DE" dirty="0">
                <a:sym typeface="Wingdings" pitchFamily="2" charset="2"/>
              </a:rPr>
              <a:t> personal </a:t>
            </a:r>
            <a:r>
              <a:rPr lang="de-DE" dirty="0" err="1">
                <a:sym typeface="Wingdings" pitchFamily="2" charset="2"/>
              </a:rPr>
              <a:t>data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user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	   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JSON </a:t>
            </a:r>
            <a:r>
              <a:rPr lang="de-DE" dirty="0" err="1">
                <a:sym typeface="Wingdings" pitchFamily="2" charset="2"/>
              </a:rPr>
              <a:t>data</a:t>
            </a:r>
            <a:endParaRPr lang="de-DE" dirty="0">
              <a:sym typeface="Wingdings" pitchFamily="2" charset="2"/>
            </a:endParaRPr>
          </a:p>
          <a:p>
            <a:r>
              <a:rPr lang="de-DE" dirty="0" smtClean="0"/>
              <a:t>User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schedule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reporting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5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6878456" cy="182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19367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9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729269" cy="309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4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7" y="2060848"/>
            <a:ext cx="2547663" cy="422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02" y="2060848"/>
            <a:ext cx="2488084" cy="422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1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GeoCoder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	 </a:t>
            </a:r>
            <a:r>
              <a:rPr lang="de-DE" dirty="0" err="1">
                <a:sym typeface="Wingdings" pitchFamily="2" charset="2"/>
              </a:rPr>
              <a:t>Gets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latitude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longitude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location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r>
              <a:rPr lang="de-DE" dirty="0"/>
              <a:t>P</a:t>
            </a:r>
            <a:r>
              <a:rPr lang="de-DE" dirty="0" smtClean="0"/>
              <a:t>oint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on Open Street </a:t>
            </a:r>
            <a:r>
              <a:rPr lang="de-DE" dirty="0" err="1" smtClean="0"/>
              <a:t>Maps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App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Checkpoints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11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2" y="2276872"/>
            <a:ext cx="8325743" cy="353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80</Words>
  <Application>Microsoft Office PowerPoint</Application>
  <PresentationFormat>Bildschirmpräsentation (4:3)</PresentationFormat>
  <Paragraphs>75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Hyperion</vt:lpstr>
      <vt:lpstr>Secplan</vt:lpstr>
      <vt:lpstr>Problems of Security Workers</vt:lpstr>
      <vt:lpstr>Solution</vt:lpstr>
      <vt:lpstr>Login</vt:lpstr>
      <vt:lpstr>Login</vt:lpstr>
      <vt:lpstr>Login</vt:lpstr>
      <vt:lpstr>Login</vt:lpstr>
      <vt:lpstr>Navigation</vt:lpstr>
      <vt:lpstr>Navigation</vt:lpstr>
      <vt:lpstr>Navigation</vt:lpstr>
      <vt:lpstr>Reporting</vt:lpstr>
      <vt:lpstr>Reporting</vt:lpstr>
      <vt:lpstr>Reports</vt:lpstr>
      <vt:lpstr>Lessons learned</vt:lpstr>
      <vt:lpstr>Live Demo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ismail - [2010]</dc:creator>
  <cp:lastModifiedBy>ismail - [2010]</cp:lastModifiedBy>
  <cp:revision>17</cp:revision>
  <dcterms:created xsi:type="dcterms:W3CDTF">2015-06-09T08:52:59Z</dcterms:created>
  <dcterms:modified xsi:type="dcterms:W3CDTF">2015-06-09T11:45:49Z</dcterms:modified>
</cp:coreProperties>
</file>