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Open Sans SemiBold"/>
      <p:regular r:id="rId29"/>
      <p:bold r:id="rId30"/>
      <p:italic r:id="rId31"/>
      <p:boldItalic r:id="rId32"/>
    </p:embeddedFont>
    <p:embeddedFont>
      <p:font typeface="Josefin Sans"/>
      <p:regular r:id="rId33"/>
      <p:bold r:id="rId34"/>
      <p:italic r:id="rId35"/>
      <p:boldItalic r:id="rId36"/>
    </p:embeddedFont>
    <p:embeddedFont>
      <p:font typeface="Itim"/>
      <p:regular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5.xml"/><Relationship Id="rId41" Type="http://schemas.openxmlformats.org/officeDocument/2006/relationships/font" Target="fonts/OpenSa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SemiBold-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SemiBold-italic.fntdata"/><Relationship Id="rId30" Type="http://schemas.openxmlformats.org/officeDocument/2006/relationships/font" Target="fonts/OpenSansSemiBold-bold.fntdata"/><Relationship Id="rId11" Type="http://schemas.openxmlformats.org/officeDocument/2006/relationships/slide" Target="slides/slide6.xml"/><Relationship Id="rId33" Type="http://schemas.openxmlformats.org/officeDocument/2006/relationships/font" Target="fonts/JosefinSans-regular.fntdata"/><Relationship Id="rId10" Type="http://schemas.openxmlformats.org/officeDocument/2006/relationships/slide" Target="slides/slide5.xml"/><Relationship Id="rId32" Type="http://schemas.openxmlformats.org/officeDocument/2006/relationships/font" Target="fonts/OpenSansSemiBold-boldItalic.fntdata"/><Relationship Id="rId13" Type="http://schemas.openxmlformats.org/officeDocument/2006/relationships/slide" Target="slides/slide8.xml"/><Relationship Id="rId35" Type="http://schemas.openxmlformats.org/officeDocument/2006/relationships/font" Target="fonts/JosefinSans-italic.fntdata"/><Relationship Id="rId12" Type="http://schemas.openxmlformats.org/officeDocument/2006/relationships/slide" Target="slides/slide7.xml"/><Relationship Id="rId34" Type="http://schemas.openxmlformats.org/officeDocument/2006/relationships/font" Target="fonts/JosefinSans-bold.fntdata"/><Relationship Id="rId15" Type="http://schemas.openxmlformats.org/officeDocument/2006/relationships/slide" Target="slides/slide10.xml"/><Relationship Id="rId37" Type="http://schemas.openxmlformats.org/officeDocument/2006/relationships/font" Target="fonts/Itim-regular.fntdata"/><Relationship Id="rId14" Type="http://schemas.openxmlformats.org/officeDocument/2006/relationships/slide" Target="slides/slide9.xml"/><Relationship Id="rId36" Type="http://schemas.openxmlformats.org/officeDocument/2006/relationships/font" Target="fonts/JosefinSans-boldItalic.fntdata"/><Relationship Id="rId17" Type="http://schemas.openxmlformats.org/officeDocument/2006/relationships/slide" Target="slides/slide12.xml"/><Relationship Id="rId39" Type="http://schemas.openxmlformats.org/officeDocument/2006/relationships/font" Target="fonts/OpenSans-bold.fntdata"/><Relationship Id="rId16" Type="http://schemas.openxmlformats.org/officeDocument/2006/relationships/slide" Target="slides/slide11.xml"/><Relationship Id="rId38" Type="http://schemas.openxmlformats.org/officeDocument/2006/relationships/font" Target="fonts/OpenSa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033770a5ca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033770a5ca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1033770a5ca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1033770a5ca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033770a5ca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033770a5ca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033770a5ca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1033770a5ca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033770a5ca_6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033770a5ca_6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033770a5ca_6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033770a5ca_6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1033a27794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1033a27794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1033770a5ca_0_1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1033770a5ca_0_1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033770a5ca_0_19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1033770a5ca_0_19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1033770a5ca_0_1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1033770a5ca_0_1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1033770a5ca_0_1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1033770a5ca_0_1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033770a5c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033770a5c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1033770a5ca_3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1033770a5ca_3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1033770a5ca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1033770a5ca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1033770a5ca_3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1033770a5ca_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1033770a5ca_0_2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1033770a5ca_0_2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033770a5ca_0_1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033770a5ca_0_1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033770a5ca_0_1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033770a5ca_0_1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033770a5ca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033770a5ca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033770a5ca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033770a5ca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033770a5ca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033770a5ca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033770a5ca_2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033770a5ca_2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033770a5ca_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033770a5ca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78600" y="1484550"/>
            <a:ext cx="7787100" cy="2086500"/>
          </a:xfrm>
          <a:prstGeom prst="rect">
            <a:avLst/>
          </a:prstGeom>
        </p:spPr>
        <p:txBody>
          <a:bodyPr anchorCtr="0" anchor="ctr" bIns="91425" lIns="91425" spcFirstLastPara="1" rIns="91425" wrap="square" tIns="91425">
            <a:noAutofit/>
          </a:bodyPr>
          <a:lstStyle>
            <a:lvl1pPr lvl="0" rtl="0" algn="ctr">
              <a:lnSpc>
                <a:spcPct val="125000"/>
              </a:lnSpc>
              <a:spcBef>
                <a:spcPts val="0"/>
              </a:spcBef>
              <a:spcAft>
                <a:spcPts val="0"/>
              </a:spcAft>
              <a:buSzPts val="5200"/>
              <a:buNone/>
              <a:defRPr sz="5500">
                <a:solidFill>
                  <a:schemeClr val="dk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2547575" y="3466725"/>
            <a:ext cx="4048800" cy="38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 name="Google Shape;11;p2"/>
          <p:cNvSpPr/>
          <p:nvPr/>
        </p:nvSpPr>
        <p:spPr>
          <a:xfrm rot="5400000">
            <a:off x="-1867025" y="1013175"/>
            <a:ext cx="4814046" cy="1710367"/>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229260" y="3396805"/>
            <a:ext cx="3675485" cy="189381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315040">
            <a:off x="-236345" y="4475012"/>
            <a:ext cx="2114446" cy="9970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282713" y="476911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927300" y="42102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5488" y="29082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4257175" y="490183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559288" y="391053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rot="-5400000">
            <a:off x="6110254" y="2527892"/>
            <a:ext cx="4814046" cy="1710367"/>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744675" y="-169359"/>
            <a:ext cx="3627772" cy="1869298"/>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flipH="1" rot="10484934">
            <a:off x="7292455" y="-348495"/>
            <a:ext cx="2087045" cy="98416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rot="10800000">
            <a:off x="5634813" y="20792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rot="10800000">
            <a:off x="7750600" y="102480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10800000">
            <a:off x="8980488" y="193977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rot="10800000">
            <a:off x="4725450" y="13999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9" name="Shape 149"/>
        <p:cNvGrpSpPr/>
        <p:nvPr/>
      </p:nvGrpSpPr>
      <p:grpSpPr>
        <a:xfrm>
          <a:off x="0" y="0"/>
          <a:ext cx="0" cy="0"/>
          <a:chOff x="0" y="0"/>
          <a:chExt cx="0" cy="0"/>
        </a:xfrm>
      </p:grpSpPr>
      <p:sp>
        <p:nvSpPr>
          <p:cNvPr id="150" name="Google Shape;150;p11"/>
          <p:cNvSpPr txBox="1"/>
          <p:nvPr>
            <p:ph hasCustomPrompt="1" type="title"/>
          </p:nvPr>
        </p:nvSpPr>
        <p:spPr>
          <a:xfrm>
            <a:off x="1217350" y="1604400"/>
            <a:ext cx="6709200" cy="148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51" name="Google Shape;151;p11"/>
          <p:cNvSpPr txBox="1"/>
          <p:nvPr>
            <p:ph idx="1" type="body"/>
          </p:nvPr>
        </p:nvSpPr>
        <p:spPr>
          <a:xfrm>
            <a:off x="1668825" y="3087600"/>
            <a:ext cx="5806200" cy="4515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52" name="Google Shape;152;p11"/>
          <p:cNvSpPr/>
          <p:nvPr/>
        </p:nvSpPr>
        <p:spPr>
          <a:xfrm flipH="1" rot="10800000">
            <a:off x="2527149" y="4367365"/>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a:off x="6198946" y="4555768"/>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flipH="1" rot="-7520738">
            <a:off x="7812289" y="3760467"/>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flipH="1">
            <a:off x="5018091" y="472562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7887341" y="45541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8652966" y="3628775"/>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7477516" y="4367375"/>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flipH="1">
            <a:off x="-426404" y="-8470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rot="10800000">
            <a:off x="-294784" y="-365201"/>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rot="3279262">
            <a:off x="-226292" y="-691608"/>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885666" y="60690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flipH="1">
            <a:off x="2476066" y="6665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
          <p:cNvSpPr/>
          <p:nvPr/>
        </p:nvSpPr>
        <p:spPr>
          <a:xfrm flipH="1">
            <a:off x="82941" y="1435200"/>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5" name="Shape 16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tents">
  <p:cSld name="CUSTOM">
    <p:spTree>
      <p:nvGrpSpPr>
        <p:cNvPr id="166" name="Shape 166"/>
        <p:cNvGrpSpPr/>
        <p:nvPr/>
      </p:nvGrpSpPr>
      <p:grpSpPr>
        <a:xfrm>
          <a:off x="0" y="0"/>
          <a:ext cx="0" cy="0"/>
          <a:chOff x="0" y="0"/>
          <a:chExt cx="0" cy="0"/>
        </a:xfrm>
      </p:grpSpPr>
      <p:sp>
        <p:nvSpPr>
          <p:cNvPr id="167" name="Google Shape;167;p13"/>
          <p:cNvSpPr txBox="1"/>
          <p:nvPr>
            <p:ph type="title"/>
          </p:nvPr>
        </p:nvSpPr>
        <p:spPr>
          <a:xfrm>
            <a:off x="2727000" y="363275"/>
            <a:ext cx="369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168" name="Google Shape;168;p13"/>
          <p:cNvSpPr txBox="1"/>
          <p:nvPr>
            <p:ph idx="1" type="subTitle"/>
          </p:nvPr>
        </p:nvSpPr>
        <p:spPr>
          <a:xfrm>
            <a:off x="4379650" y="1868975"/>
            <a:ext cx="3830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69" name="Google Shape;169;p13"/>
          <p:cNvSpPr txBox="1"/>
          <p:nvPr>
            <p:ph idx="2" type="subTitle"/>
          </p:nvPr>
        </p:nvSpPr>
        <p:spPr>
          <a:xfrm>
            <a:off x="5051588" y="2188088"/>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0" name="Google Shape;170;p13"/>
          <p:cNvSpPr txBox="1"/>
          <p:nvPr>
            <p:ph idx="3" type="subTitle"/>
          </p:nvPr>
        </p:nvSpPr>
        <p:spPr>
          <a:xfrm>
            <a:off x="934238" y="1868975"/>
            <a:ext cx="3690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71" name="Google Shape;171;p13"/>
          <p:cNvSpPr txBox="1"/>
          <p:nvPr>
            <p:ph idx="4" type="subTitle"/>
          </p:nvPr>
        </p:nvSpPr>
        <p:spPr>
          <a:xfrm>
            <a:off x="1536188" y="2188088"/>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2" name="Google Shape;172;p13"/>
          <p:cNvSpPr txBox="1"/>
          <p:nvPr>
            <p:ph idx="5" type="subTitle"/>
          </p:nvPr>
        </p:nvSpPr>
        <p:spPr>
          <a:xfrm>
            <a:off x="4379600" y="3770850"/>
            <a:ext cx="3830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73" name="Google Shape;173;p13"/>
          <p:cNvSpPr txBox="1"/>
          <p:nvPr>
            <p:ph idx="6" type="subTitle"/>
          </p:nvPr>
        </p:nvSpPr>
        <p:spPr>
          <a:xfrm>
            <a:off x="5051588" y="408997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4" name="Google Shape;174;p13"/>
          <p:cNvSpPr txBox="1"/>
          <p:nvPr>
            <p:ph idx="7" type="subTitle"/>
          </p:nvPr>
        </p:nvSpPr>
        <p:spPr>
          <a:xfrm>
            <a:off x="934238" y="3770850"/>
            <a:ext cx="3690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75" name="Google Shape;175;p13"/>
          <p:cNvSpPr txBox="1"/>
          <p:nvPr>
            <p:ph idx="8" type="subTitle"/>
          </p:nvPr>
        </p:nvSpPr>
        <p:spPr>
          <a:xfrm>
            <a:off x="1536188" y="408997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6" name="Google Shape;176;p13"/>
          <p:cNvSpPr txBox="1"/>
          <p:nvPr>
            <p:ph hasCustomPrompt="1" idx="9" type="title"/>
          </p:nvPr>
        </p:nvSpPr>
        <p:spPr>
          <a:xfrm>
            <a:off x="2259638" y="1171113"/>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77" name="Google Shape;177;p13"/>
          <p:cNvSpPr txBox="1"/>
          <p:nvPr>
            <p:ph hasCustomPrompt="1" idx="13" type="title"/>
          </p:nvPr>
        </p:nvSpPr>
        <p:spPr>
          <a:xfrm>
            <a:off x="5775063" y="1171113"/>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78" name="Google Shape;178;p13"/>
          <p:cNvSpPr txBox="1"/>
          <p:nvPr>
            <p:ph hasCustomPrompt="1" idx="14" type="title"/>
          </p:nvPr>
        </p:nvSpPr>
        <p:spPr>
          <a:xfrm>
            <a:off x="2259638" y="3071125"/>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79" name="Google Shape;179;p13"/>
          <p:cNvSpPr txBox="1"/>
          <p:nvPr>
            <p:ph hasCustomPrompt="1" idx="15" type="title"/>
          </p:nvPr>
        </p:nvSpPr>
        <p:spPr>
          <a:xfrm>
            <a:off x="5775063" y="3071125"/>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80" name="Google Shape;180;p13"/>
          <p:cNvSpPr/>
          <p:nvPr/>
        </p:nvSpPr>
        <p:spPr>
          <a:xfrm rot="-5267561">
            <a:off x="-2166865" y="2462282"/>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rot="-5400000">
            <a:off x="-954332" y="1253578"/>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rot="5400000">
            <a:off x="-672825" y="419298"/>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
          <p:cNvSpPr/>
          <p:nvPr/>
        </p:nvSpPr>
        <p:spPr>
          <a:xfrm rot="5400000">
            <a:off x="121363" y="31329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
          <p:cNvSpPr/>
          <p:nvPr/>
        </p:nvSpPr>
        <p:spPr>
          <a:xfrm rot="5400000">
            <a:off x="993813" y="264713"/>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rot="5400000">
            <a:off x="540138" y="129043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rot="5400000">
            <a:off x="441438" y="27005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rot="5532439">
            <a:off x="6598811" y="1897536"/>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p:nvPr/>
        </p:nvSpPr>
        <p:spPr>
          <a:xfrm rot="5400000">
            <a:off x="7811366" y="2920743"/>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
          <p:cNvSpPr/>
          <p:nvPr/>
        </p:nvSpPr>
        <p:spPr>
          <a:xfrm rot="-5400000">
            <a:off x="7826590" y="3732336"/>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rot="-5400000">
            <a:off x="8965800" y="184432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rot="-5400000">
            <a:off x="8612125" y="375164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rot="-5400000">
            <a:off x="8710825" y="234157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
          <p:cNvSpPr/>
          <p:nvPr/>
        </p:nvSpPr>
        <p:spPr>
          <a:xfrm rot="-5400000">
            <a:off x="8158450" y="4777374"/>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94" name="Shape 194"/>
        <p:cNvGrpSpPr/>
        <p:nvPr/>
      </p:nvGrpSpPr>
      <p:grpSpPr>
        <a:xfrm>
          <a:off x="0" y="0"/>
          <a:ext cx="0" cy="0"/>
          <a:chOff x="0" y="0"/>
          <a:chExt cx="0" cy="0"/>
        </a:xfrm>
      </p:grpSpPr>
      <p:sp>
        <p:nvSpPr>
          <p:cNvPr id="195" name="Google Shape;195;p14"/>
          <p:cNvSpPr txBox="1"/>
          <p:nvPr>
            <p:ph type="title"/>
          </p:nvPr>
        </p:nvSpPr>
        <p:spPr>
          <a:xfrm>
            <a:off x="3373350" y="2938325"/>
            <a:ext cx="4044000" cy="49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100"/>
              <a:buNone/>
              <a:defRPr sz="3000"/>
            </a:lvl1pPr>
            <a:lvl2pPr lvl="1" rtl="0">
              <a:spcBef>
                <a:spcPts val="160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96" name="Google Shape;196;p14"/>
          <p:cNvSpPr txBox="1"/>
          <p:nvPr>
            <p:ph idx="1" type="subTitle"/>
          </p:nvPr>
        </p:nvSpPr>
        <p:spPr>
          <a:xfrm>
            <a:off x="1726650" y="1707450"/>
            <a:ext cx="5690700" cy="98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4"/>
              </a:buClr>
              <a:buSzPts val="1200"/>
              <a:buNone/>
              <a:defRPr sz="20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7" name="Google Shape;197;p14"/>
          <p:cNvSpPr/>
          <p:nvPr/>
        </p:nvSpPr>
        <p:spPr>
          <a:xfrm>
            <a:off x="2301825" y="-81050"/>
            <a:ext cx="5472801" cy="1242133"/>
          </a:xfrm>
          <a:custGeom>
            <a:rect b="b" l="l" r="r" t="t"/>
            <a:pathLst>
              <a:path extrusionOk="0" h="48554" w="113987">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4"/>
          <p:cNvSpPr/>
          <p:nvPr/>
        </p:nvSpPr>
        <p:spPr>
          <a:xfrm rot="10800000">
            <a:off x="3105740" y="-321877"/>
            <a:ext cx="2419310" cy="8618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4"/>
          <p:cNvSpPr/>
          <p:nvPr/>
        </p:nvSpPr>
        <p:spPr>
          <a:xfrm rot="-5400000">
            <a:off x="5094113" y="-676765"/>
            <a:ext cx="969192" cy="1790903"/>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4"/>
          <p:cNvSpPr/>
          <p:nvPr/>
        </p:nvSpPr>
        <p:spPr>
          <a:xfrm rot="5400000">
            <a:off x="6553938" y="4582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
          <p:cNvSpPr/>
          <p:nvPr/>
        </p:nvSpPr>
        <p:spPr>
          <a:xfrm rot="5400000">
            <a:off x="4522788" y="6493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
          <p:cNvSpPr/>
          <p:nvPr/>
        </p:nvSpPr>
        <p:spPr>
          <a:xfrm rot="5400000">
            <a:off x="8054788" y="9383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
          <p:cNvSpPr/>
          <p:nvPr/>
        </p:nvSpPr>
        <p:spPr>
          <a:xfrm rot="5400000">
            <a:off x="2853363" y="301738"/>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4"/>
          <p:cNvSpPr/>
          <p:nvPr/>
        </p:nvSpPr>
        <p:spPr>
          <a:xfrm rot="5400000">
            <a:off x="2401288" y="53983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
          <p:cNvSpPr/>
          <p:nvPr/>
        </p:nvSpPr>
        <p:spPr>
          <a:xfrm rot="10800000">
            <a:off x="1820973" y="3982367"/>
            <a:ext cx="5577954" cy="1242133"/>
          </a:xfrm>
          <a:custGeom>
            <a:rect b="b" l="l" r="r" t="t"/>
            <a:pathLst>
              <a:path extrusionOk="0" h="48554" w="113987">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4"/>
          <p:cNvSpPr/>
          <p:nvPr/>
        </p:nvSpPr>
        <p:spPr>
          <a:xfrm>
            <a:off x="4175688" y="4603443"/>
            <a:ext cx="2419310" cy="8618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4"/>
          <p:cNvSpPr/>
          <p:nvPr/>
        </p:nvSpPr>
        <p:spPr>
          <a:xfrm rot="5400000">
            <a:off x="3798057" y="3940705"/>
            <a:ext cx="969192" cy="1790903"/>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
          <p:cNvSpPr/>
          <p:nvPr/>
        </p:nvSpPr>
        <p:spPr>
          <a:xfrm rot="-5400000">
            <a:off x="2853375" y="43630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
          <p:cNvSpPr/>
          <p:nvPr/>
        </p:nvSpPr>
        <p:spPr>
          <a:xfrm rot="-5400000">
            <a:off x="5079550" y="439543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4"/>
          <p:cNvSpPr/>
          <p:nvPr/>
        </p:nvSpPr>
        <p:spPr>
          <a:xfrm rot="-5400000">
            <a:off x="1555000" y="484155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
          <p:cNvSpPr/>
          <p:nvPr/>
        </p:nvSpPr>
        <p:spPr>
          <a:xfrm rot="-5400000">
            <a:off x="6683875" y="4678206"/>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
          <p:cNvSpPr/>
          <p:nvPr/>
        </p:nvSpPr>
        <p:spPr>
          <a:xfrm rot="-5400000">
            <a:off x="7201050" y="4504906"/>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spTree>
      <p:nvGrpSpPr>
        <p:cNvPr id="213" name="Shape 213"/>
        <p:cNvGrpSpPr/>
        <p:nvPr/>
      </p:nvGrpSpPr>
      <p:grpSpPr>
        <a:xfrm>
          <a:off x="0" y="0"/>
          <a:ext cx="0" cy="0"/>
          <a:chOff x="0" y="0"/>
          <a:chExt cx="0" cy="0"/>
        </a:xfrm>
      </p:grpSpPr>
      <p:sp>
        <p:nvSpPr>
          <p:cNvPr id="214" name="Google Shape;214;p15"/>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215" name="Google Shape;215;p15"/>
          <p:cNvSpPr txBox="1"/>
          <p:nvPr>
            <p:ph hasCustomPrompt="1" idx="2" type="title"/>
          </p:nvPr>
        </p:nvSpPr>
        <p:spPr>
          <a:xfrm>
            <a:off x="884798" y="1499138"/>
            <a:ext cx="32004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6" name="Google Shape;216;p15"/>
          <p:cNvSpPr txBox="1"/>
          <p:nvPr>
            <p:ph idx="1" type="subTitle"/>
          </p:nvPr>
        </p:nvSpPr>
        <p:spPr>
          <a:xfrm>
            <a:off x="1099425" y="2130913"/>
            <a:ext cx="27711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17" name="Google Shape;217;p15"/>
          <p:cNvSpPr txBox="1"/>
          <p:nvPr>
            <p:ph hasCustomPrompt="1" idx="3" type="title"/>
          </p:nvPr>
        </p:nvSpPr>
        <p:spPr>
          <a:xfrm>
            <a:off x="5058798" y="1499138"/>
            <a:ext cx="32004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8" name="Google Shape;218;p15"/>
          <p:cNvSpPr txBox="1"/>
          <p:nvPr>
            <p:ph idx="4" type="subTitle"/>
          </p:nvPr>
        </p:nvSpPr>
        <p:spPr>
          <a:xfrm>
            <a:off x="5273425" y="2130925"/>
            <a:ext cx="27711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19" name="Google Shape;219;p15"/>
          <p:cNvSpPr txBox="1"/>
          <p:nvPr>
            <p:ph hasCustomPrompt="1" idx="5" type="title"/>
          </p:nvPr>
        </p:nvSpPr>
        <p:spPr>
          <a:xfrm>
            <a:off x="2971798" y="3109475"/>
            <a:ext cx="32004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0" name="Google Shape;220;p15"/>
          <p:cNvSpPr txBox="1"/>
          <p:nvPr>
            <p:ph idx="6" type="subTitle"/>
          </p:nvPr>
        </p:nvSpPr>
        <p:spPr>
          <a:xfrm>
            <a:off x="3186425" y="3740725"/>
            <a:ext cx="2771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21" name="Google Shape;221;p15"/>
          <p:cNvSpPr/>
          <p:nvPr/>
        </p:nvSpPr>
        <p:spPr>
          <a:xfrm flipH="1" rot="10800000">
            <a:off x="6626826" y="3797502"/>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flipH="1" rot="10800000">
            <a:off x="6287025" y="4590289"/>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flipH="1">
            <a:off x="6239900" y="47422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flipH="1">
            <a:off x="7868588" y="448408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p:nvPr/>
        </p:nvSpPr>
        <p:spPr>
          <a:xfrm flipH="1">
            <a:off x="7496815" y="4087142"/>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p:nvPr/>
        </p:nvSpPr>
        <p:spPr>
          <a:xfrm flipH="1">
            <a:off x="8130075" y="40871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p:nvPr/>
        </p:nvSpPr>
        <p:spPr>
          <a:xfrm flipH="1">
            <a:off x="8852338" y="344478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
          <p:cNvSpPr/>
          <p:nvPr/>
        </p:nvSpPr>
        <p:spPr>
          <a:xfrm flipH="1">
            <a:off x="-249101" y="82083"/>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
          <p:cNvSpPr/>
          <p:nvPr/>
        </p:nvSpPr>
        <p:spPr>
          <a:xfrm flipH="1">
            <a:off x="40728" y="-264262"/>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
          <p:cNvSpPr/>
          <p:nvPr/>
        </p:nvSpPr>
        <p:spPr>
          <a:xfrm flipH="1" rot="10800000">
            <a:off x="1156313" y="4300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flipH="1" rot="10800000">
            <a:off x="-299025" y="-63514"/>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flipH="1" rot="10800000">
            <a:off x="959925" y="89178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p:nvPr/>
        </p:nvSpPr>
        <p:spPr>
          <a:xfrm flipH="1">
            <a:off x="2802975" y="2321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flipH="1" rot="10800000">
            <a:off x="172563" y="14693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2">
    <p:spTree>
      <p:nvGrpSpPr>
        <p:cNvPr id="235" name="Shape 235"/>
        <p:cNvGrpSpPr/>
        <p:nvPr/>
      </p:nvGrpSpPr>
      <p:grpSpPr>
        <a:xfrm>
          <a:off x="0" y="0"/>
          <a:ext cx="0" cy="0"/>
          <a:chOff x="0" y="0"/>
          <a:chExt cx="0" cy="0"/>
        </a:xfrm>
      </p:grpSpPr>
      <p:sp>
        <p:nvSpPr>
          <p:cNvPr id="236" name="Google Shape;236;p16"/>
          <p:cNvSpPr txBox="1"/>
          <p:nvPr>
            <p:ph type="title"/>
          </p:nvPr>
        </p:nvSpPr>
        <p:spPr>
          <a:xfrm>
            <a:off x="2129125" y="363275"/>
            <a:ext cx="48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237" name="Google Shape;237;p16"/>
          <p:cNvSpPr/>
          <p:nvPr/>
        </p:nvSpPr>
        <p:spPr>
          <a:xfrm flipH="1">
            <a:off x="-141518"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6"/>
          <p:cNvSpPr/>
          <p:nvPr/>
        </p:nvSpPr>
        <p:spPr>
          <a:xfrm flipH="1" rot="10800000">
            <a:off x="-241297"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6"/>
          <p:cNvSpPr/>
          <p:nvPr/>
        </p:nvSpPr>
        <p:spPr>
          <a:xfrm rot="-10484947">
            <a:off x="-697915"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6"/>
          <p:cNvSpPr/>
          <p:nvPr/>
        </p:nvSpPr>
        <p:spPr>
          <a:xfrm flipH="1" rot="10800000">
            <a:off x="1759263"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6"/>
          <p:cNvSpPr/>
          <p:nvPr/>
        </p:nvSpPr>
        <p:spPr>
          <a:xfrm flipH="1" rot="10800000">
            <a:off x="869351"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6"/>
          <p:cNvSpPr/>
          <p:nvPr/>
        </p:nvSpPr>
        <p:spPr>
          <a:xfrm flipH="1" rot="10800000">
            <a:off x="91151" y="12623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243" name="Shape 243"/>
        <p:cNvGrpSpPr/>
        <p:nvPr/>
      </p:nvGrpSpPr>
      <p:grpSpPr>
        <a:xfrm>
          <a:off x="0" y="0"/>
          <a:ext cx="0" cy="0"/>
          <a:chOff x="0" y="0"/>
          <a:chExt cx="0" cy="0"/>
        </a:xfrm>
      </p:grpSpPr>
      <p:sp>
        <p:nvSpPr>
          <p:cNvPr id="244" name="Google Shape;244;p17"/>
          <p:cNvSpPr txBox="1"/>
          <p:nvPr>
            <p:ph type="title"/>
          </p:nvPr>
        </p:nvSpPr>
        <p:spPr>
          <a:xfrm>
            <a:off x="2846475" y="363275"/>
            <a:ext cx="345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245" name="Google Shape;245;p17"/>
          <p:cNvSpPr txBox="1"/>
          <p:nvPr>
            <p:ph idx="1" type="subTitle"/>
          </p:nvPr>
        </p:nvSpPr>
        <p:spPr>
          <a:xfrm>
            <a:off x="788350" y="1645450"/>
            <a:ext cx="27045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46" name="Google Shape;246;p17"/>
          <p:cNvSpPr txBox="1"/>
          <p:nvPr>
            <p:ph idx="2" type="subTitle"/>
          </p:nvPr>
        </p:nvSpPr>
        <p:spPr>
          <a:xfrm>
            <a:off x="538175" y="2255400"/>
            <a:ext cx="3834000" cy="198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247" name="Google Shape;247;p17"/>
          <p:cNvSpPr txBox="1"/>
          <p:nvPr>
            <p:ph idx="3" type="subTitle"/>
          </p:nvPr>
        </p:nvSpPr>
        <p:spPr>
          <a:xfrm>
            <a:off x="5158975" y="1645450"/>
            <a:ext cx="27045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48" name="Google Shape;248;p17"/>
          <p:cNvSpPr txBox="1"/>
          <p:nvPr>
            <p:ph idx="4" type="subTitle"/>
          </p:nvPr>
        </p:nvSpPr>
        <p:spPr>
          <a:xfrm>
            <a:off x="4771825" y="2255400"/>
            <a:ext cx="3834000" cy="198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249" name="Google Shape;249;p17"/>
          <p:cNvSpPr/>
          <p:nvPr/>
        </p:nvSpPr>
        <p:spPr>
          <a:xfrm flipH="1" rot="-10350985">
            <a:off x="6450155" y="-124771"/>
            <a:ext cx="3444934" cy="11674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7"/>
          <p:cNvSpPr/>
          <p:nvPr/>
        </p:nvSpPr>
        <p:spPr>
          <a:xfrm flipH="1">
            <a:off x="8345826" y="984624"/>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7"/>
          <p:cNvSpPr/>
          <p:nvPr/>
        </p:nvSpPr>
        <p:spPr>
          <a:xfrm flipH="1">
            <a:off x="8977776" y="132544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7"/>
          <p:cNvSpPr/>
          <p:nvPr/>
        </p:nvSpPr>
        <p:spPr>
          <a:xfrm flipH="1">
            <a:off x="6236651" y="18837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7"/>
          <p:cNvSpPr/>
          <p:nvPr/>
        </p:nvSpPr>
        <p:spPr>
          <a:xfrm flipH="1">
            <a:off x="7070376" y="539299"/>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7"/>
          <p:cNvSpPr/>
          <p:nvPr/>
        </p:nvSpPr>
        <p:spPr>
          <a:xfrm>
            <a:off x="7168769" y="-99365"/>
            <a:ext cx="2517610" cy="104157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7"/>
          <p:cNvSpPr/>
          <p:nvPr/>
        </p:nvSpPr>
        <p:spPr>
          <a:xfrm flipH="1" rot="10800000">
            <a:off x="7678176" y="-210266"/>
            <a:ext cx="2057229" cy="77897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7"/>
          <p:cNvSpPr/>
          <p:nvPr/>
        </p:nvSpPr>
        <p:spPr>
          <a:xfrm rot="10350985">
            <a:off x="-562292" y="-173408"/>
            <a:ext cx="3444934" cy="11674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7"/>
          <p:cNvSpPr/>
          <p:nvPr/>
        </p:nvSpPr>
        <p:spPr>
          <a:xfrm>
            <a:off x="823471" y="935986"/>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7"/>
          <p:cNvSpPr/>
          <p:nvPr/>
        </p:nvSpPr>
        <p:spPr>
          <a:xfrm>
            <a:off x="256621" y="1276811"/>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7"/>
          <p:cNvSpPr/>
          <p:nvPr/>
        </p:nvSpPr>
        <p:spPr>
          <a:xfrm>
            <a:off x="2997746" y="13973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7"/>
          <p:cNvSpPr/>
          <p:nvPr/>
        </p:nvSpPr>
        <p:spPr>
          <a:xfrm>
            <a:off x="2164021" y="490661"/>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7"/>
          <p:cNvSpPr/>
          <p:nvPr/>
        </p:nvSpPr>
        <p:spPr>
          <a:xfrm flipH="1">
            <a:off x="-353582" y="-148002"/>
            <a:ext cx="2517610" cy="104157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7"/>
          <p:cNvSpPr/>
          <p:nvPr/>
        </p:nvSpPr>
        <p:spPr>
          <a:xfrm rot="10800000">
            <a:off x="-402608" y="-258904"/>
            <a:ext cx="2057229" cy="77897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CUSTOM_5">
    <p:spTree>
      <p:nvGrpSpPr>
        <p:cNvPr id="263" name="Shape 263"/>
        <p:cNvGrpSpPr/>
        <p:nvPr/>
      </p:nvGrpSpPr>
      <p:grpSpPr>
        <a:xfrm>
          <a:off x="0" y="0"/>
          <a:ext cx="0" cy="0"/>
          <a:chOff x="0" y="0"/>
          <a:chExt cx="0" cy="0"/>
        </a:xfrm>
      </p:grpSpPr>
      <p:sp>
        <p:nvSpPr>
          <p:cNvPr id="264" name="Google Shape;264;p18"/>
          <p:cNvSpPr txBox="1"/>
          <p:nvPr>
            <p:ph type="title"/>
          </p:nvPr>
        </p:nvSpPr>
        <p:spPr>
          <a:xfrm>
            <a:off x="2141950" y="1922950"/>
            <a:ext cx="4860000" cy="8223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65" name="Google Shape;265;p18"/>
          <p:cNvSpPr txBox="1"/>
          <p:nvPr>
            <p:ph idx="1" type="subTitle"/>
          </p:nvPr>
        </p:nvSpPr>
        <p:spPr>
          <a:xfrm>
            <a:off x="2142050" y="2757125"/>
            <a:ext cx="4860000" cy="49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66" name="Google Shape;266;p18"/>
          <p:cNvSpPr/>
          <p:nvPr/>
        </p:nvSpPr>
        <p:spPr>
          <a:xfrm rot="-5400000">
            <a:off x="-1029861" y="815281"/>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8"/>
          <p:cNvSpPr/>
          <p:nvPr/>
        </p:nvSpPr>
        <p:spPr>
          <a:xfrm rot="-5400000">
            <a:off x="-1888219" y="1592238"/>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8"/>
          <p:cNvSpPr/>
          <p:nvPr/>
        </p:nvSpPr>
        <p:spPr>
          <a:xfrm rot="5400000">
            <a:off x="387256" y="361078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8"/>
          <p:cNvSpPr/>
          <p:nvPr/>
        </p:nvSpPr>
        <p:spPr>
          <a:xfrm rot="5400000">
            <a:off x="603369" y="172221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
          <p:cNvSpPr/>
          <p:nvPr/>
        </p:nvSpPr>
        <p:spPr>
          <a:xfrm rot="5400000">
            <a:off x="-751978" y="255224"/>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8"/>
          <p:cNvSpPr/>
          <p:nvPr/>
        </p:nvSpPr>
        <p:spPr>
          <a:xfrm rot="5400000">
            <a:off x="1033906" y="114308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8"/>
          <p:cNvSpPr/>
          <p:nvPr/>
        </p:nvSpPr>
        <p:spPr>
          <a:xfrm rot="5400000">
            <a:off x="1978444" y="2009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8"/>
          <p:cNvSpPr/>
          <p:nvPr/>
        </p:nvSpPr>
        <p:spPr>
          <a:xfrm rot="5400000">
            <a:off x="6115544" y="2556136"/>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8"/>
          <p:cNvSpPr/>
          <p:nvPr/>
        </p:nvSpPr>
        <p:spPr>
          <a:xfrm rot="5400000">
            <a:off x="6901950" y="2423794"/>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8"/>
          <p:cNvSpPr/>
          <p:nvPr/>
        </p:nvSpPr>
        <p:spPr>
          <a:xfrm rot="-5400000">
            <a:off x="8658344" y="13917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8"/>
          <p:cNvSpPr/>
          <p:nvPr/>
        </p:nvSpPr>
        <p:spPr>
          <a:xfrm rot="-5400000">
            <a:off x="8377131" y="32154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8"/>
          <p:cNvSpPr/>
          <p:nvPr/>
        </p:nvSpPr>
        <p:spPr>
          <a:xfrm rot="-5400000">
            <a:off x="7021777" y="3324160"/>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8"/>
          <p:cNvSpPr/>
          <p:nvPr/>
        </p:nvSpPr>
        <p:spPr>
          <a:xfrm rot="-5400000">
            <a:off x="8011694" y="38594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8"/>
          <p:cNvSpPr/>
          <p:nvPr/>
        </p:nvSpPr>
        <p:spPr>
          <a:xfrm rot="-5400000">
            <a:off x="7002056" y="49176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280" name="Shape 280"/>
        <p:cNvGrpSpPr/>
        <p:nvPr/>
      </p:nvGrpSpPr>
      <p:grpSpPr>
        <a:xfrm>
          <a:off x="0" y="0"/>
          <a:ext cx="0" cy="0"/>
          <a:chOff x="0" y="0"/>
          <a:chExt cx="0" cy="0"/>
        </a:xfrm>
      </p:grpSpPr>
      <p:sp>
        <p:nvSpPr>
          <p:cNvPr id="281" name="Google Shape;281;p19"/>
          <p:cNvSpPr txBox="1"/>
          <p:nvPr>
            <p:ph type="title"/>
          </p:nvPr>
        </p:nvSpPr>
        <p:spPr>
          <a:xfrm>
            <a:off x="3145775" y="363275"/>
            <a:ext cx="2852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282" name="Google Shape;282;p19"/>
          <p:cNvSpPr txBox="1"/>
          <p:nvPr>
            <p:ph idx="1" type="subTitle"/>
          </p:nvPr>
        </p:nvSpPr>
        <p:spPr>
          <a:xfrm>
            <a:off x="3328941"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83" name="Google Shape;283;p19"/>
          <p:cNvSpPr txBox="1"/>
          <p:nvPr>
            <p:ph idx="2" type="subTitle"/>
          </p:nvPr>
        </p:nvSpPr>
        <p:spPr>
          <a:xfrm>
            <a:off x="3610941"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84" name="Google Shape;284;p19"/>
          <p:cNvSpPr txBox="1"/>
          <p:nvPr>
            <p:ph idx="3" type="subTitle"/>
          </p:nvPr>
        </p:nvSpPr>
        <p:spPr>
          <a:xfrm>
            <a:off x="659663"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85" name="Google Shape;285;p19"/>
          <p:cNvSpPr txBox="1"/>
          <p:nvPr>
            <p:ph idx="4" type="subTitle"/>
          </p:nvPr>
        </p:nvSpPr>
        <p:spPr>
          <a:xfrm>
            <a:off x="941663"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86" name="Google Shape;286;p19"/>
          <p:cNvSpPr txBox="1"/>
          <p:nvPr>
            <p:ph idx="5" type="subTitle"/>
          </p:nvPr>
        </p:nvSpPr>
        <p:spPr>
          <a:xfrm>
            <a:off x="3328941"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87" name="Google Shape;287;p19"/>
          <p:cNvSpPr txBox="1"/>
          <p:nvPr>
            <p:ph idx="6" type="subTitle"/>
          </p:nvPr>
        </p:nvSpPr>
        <p:spPr>
          <a:xfrm>
            <a:off x="3610941"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88" name="Google Shape;288;p19"/>
          <p:cNvSpPr txBox="1"/>
          <p:nvPr>
            <p:ph idx="7" type="subTitle"/>
          </p:nvPr>
        </p:nvSpPr>
        <p:spPr>
          <a:xfrm>
            <a:off x="659663"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89" name="Google Shape;289;p19"/>
          <p:cNvSpPr txBox="1"/>
          <p:nvPr>
            <p:ph idx="8" type="subTitle"/>
          </p:nvPr>
        </p:nvSpPr>
        <p:spPr>
          <a:xfrm>
            <a:off x="941663"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90" name="Google Shape;290;p19"/>
          <p:cNvSpPr txBox="1"/>
          <p:nvPr>
            <p:ph idx="9" type="subTitle"/>
          </p:nvPr>
        </p:nvSpPr>
        <p:spPr>
          <a:xfrm>
            <a:off x="5998216"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91" name="Google Shape;291;p19"/>
          <p:cNvSpPr txBox="1"/>
          <p:nvPr>
            <p:ph idx="13" type="subTitle"/>
          </p:nvPr>
        </p:nvSpPr>
        <p:spPr>
          <a:xfrm>
            <a:off x="6280216"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92" name="Google Shape;292;p19"/>
          <p:cNvSpPr txBox="1"/>
          <p:nvPr>
            <p:ph idx="14" type="subTitle"/>
          </p:nvPr>
        </p:nvSpPr>
        <p:spPr>
          <a:xfrm>
            <a:off x="5998216"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93" name="Google Shape;293;p19"/>
          <p:cNvSpPr txBox="1"/>
          <p:nvPr>
            <p:ph idx="15" type="subTitle"/>
          </p:nvPr>
        </p:nvSpPr>
        <p:spPr>
          <a:xfrm>
            <a:off x="6280216"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94" name="Google Shape;294;p19"/>
          <p:cNvSpPr/>
          <p:nvPr/>
        </p:nvSpPr>
        <p:spPr>
          <a:xfrm>
            <a:off x="5587299" y="-20955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9"/>
          <p:cNvSpPr/>
          <p:nvPr/>
        </p:nvSpPr>
        <p:spPr>
          <a:xfrm flipH="1" rot="10800000">
            <a:off x="6906325" y="-525151"/>
            <a:ext cx="237931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9"/>
          <p:cNvSpPr/>
          <p:nvPr/>
        </p:nvSpPr>
        <p:spPr>
          <a:xfrm rot="-3279262">
            <a:off x="7901589" y="-973008"/>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9"/>
          <p:cNvSpPr/>
          <p:nvPr/>
        </p:nvSpPr>
        <p:spPr>
          <a:xfrm rot="10800000">
            <a:off x="6406991" y="11359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9"/>
          <p:cNvSpPr/>
          <p:nvPr/>
        </p:nvSpPr>
        <p:spPr>
          <a:xfrm rot="10800000">
            <a:off x="8154416" y="34986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9"/>
          <p:cNvSpPr/>
          <p:nvPr/>
        </p:nvSpPr>
        <p:spPr>
          <a:xfrm rot="10800000">
            <a:off x="7681066" y="739068"/>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9"/>
          <p:cNvSpPr/>
          <p:nvPr/>
        </p:nvSpPr>
        <p:spPr>
          <a:xfrm flipH="1">
            <a:off x="-3333926" y="-21075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9"/>
          <p:cNvSpPr/>
          <p:nvPr/>
        </p:nvSpPr>
        <p:spPr>
          <a:xfrm rot="10800000">
            <a:off x="-142195" y="-526351"/>
            <a:ext cx="237931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9"/>
          <p:cNvSpPr/>
          <p:nvPr/>
        </p:nvSpPr>
        <p:spPr>
          <a:xfrm flipH="1" rot="3279262">
            <a:off x="-162965" y="-974208"/>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9"/>
          <p:cNvSpPr/>
          <p:nvPr/>
        </p:nvSpPr>
        <p:spPr>
          <a:xfrm flipH="1" rot="10800000">
            <a:off x="2572953" y="11239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9"/>
          <p:cNvSpPr/>
          <p:nvPr/>
        </p:nvSpPr>
        <p:spPr>
          <a:xfrm flipH="1" rot="10800000">
            <a:off x="890628" y="34866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9"/>
          <p:cNvSpPr/>
          <p:nvPr/>
        </p:nvSpPr>
        <p:spPr>
          <a:xfrm flipH="1" rot="10800000">
            <a:off x="201303" y="105274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9"/>
          <p:cNvSpPr/>
          <p:nvPr/>
        </p:nvSpPr>
        <p:spPr>
          <a:xfrm flipH="1" rot="10800000">
            <a:off x="1363978" y="737868"/>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9"/>
          <p:cNvSpPr/>
          <p:nvPr/>
        </p:nvSpPr>
        <p:spPr>
          <a:xfrm rot="10800000">
            <a:off x="8843741" y="105394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7">
    <p:spTree>
      <p:nvGrpSpPr>
        <p:cNvPr id="308" name="Shape 308"/>
        <p:cNvGrpSpPr/>
        <p:nvPr/>
      </p:nvGrpSpPr>
      <p:grpSpPr>
        <a:xfrm>
          <a:off x="0" y="0"/>
          <a:ext cx="0" cy="0"/>
          <a:chOff x="0" y="0"/>
          <a:chExt cx="0" cy="0"/>
        </a:xfrm>
      </p:grpSpPr>
      <p:sp>
        <p:nvSpPr>
          <p:cNvPr id="309" name="Google Shape;309;p20"/>
          <p:cNvSpPr txBox="1"/>
          <p:nvPr>
            <p:ph type="title"/>
          </p:nvPr>
        </p:nvSpPr>
        <p:spPr>
          <a:xfrm>
            <a:off x="1543350" y="363275"/>
            <a:ext cx="6057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0" name="Google Shape;310;p20"/>
          <p:cNvSpPr txBox="1"/>
          <p:nvPr>
            <p:ph idx="1" type="subTitle"/>
          </p:nvPr>
        </p:nvSpPr>
        <p:spPr>
          <a:xfrm>
            <a:off x="4875632"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11" name="Google Shape;311;p20"/>
          <p:cNvSpPr txBox="1"/>
          <p:nvPr>
            <p:ph idx="2" type="subTitle"/>
          </p:nvPr>
        </p:nvSpPr>
        <p:spPr>
          <a:xfrm>
            <a:off x="5157563"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12" name="Google Shape;312;p20"/>
          <p:cNvSpPr txBox="1"/>
          <p:nvPr>
            <p:ph idx="3" type="subTitle"/>
          </p:nvPr>
        </p:nvSpPr>
        <p:spPr>
          <a:xfrm>
            <a:off x="1782263"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13" name="Google Shape;313;p20"/>
          <p:cNvSpPr txBox="1"/>
          <p:nvPr>
            <p:ph idx="4" type="subTitle"/>
          </p:nvPr>
        </p:nvSpPr>
        <p:spPr>
          <a:xfrm>
            <a:off x="2064375"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14" name="Google Shape;314;p20"/>
          <p:cNvSpPr txBox="1"/>
          <p:nvPr>
            <p:ph idx="5" type="subTitle"/>
          </p:nvPr>
        </p:nvSpPr>
        <p:spPr>
          <a:xfrm>
            <a:off x="4875600"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15" name="Google Shape;315;p20"/>
          <p:cNvSpPr txBox="1"/>
          <p:nvPr>
            <p:ph idx="6" type="subTitle"/>
          </p:nvPr>
        </p:nvSpPr>
        <p:spPr>
          <a:xfrm>
            <a:off x="5157563"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16" name="Google Shape;316;p20"/>
          <p:cNvSpPr txBox="1"/>
          <p:nvPr>
            <p:ph idx="7" type="subTitle"/>
          </p:nvPr>
        </p:nvSpPr>
        <p:spPr>
          <a:xfrm>
            <a:off x="1782263"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17" name="Google Shape;317;p20"/>
          <p:cNvSpPr txBox="1"/>
          <p:nvPr>
            <p:ph idx="8" type="subTitle"/>
          </p:nvPr>
        </p:nvSpPr>
        <p:spPr>
          <a:xfrm>
            <a:off x="2064375"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18" name="Google Shape;318;p20"/>
          <p:cNvSpPr/>
          <p:nvPr/>
        </p:nvSpPr>
        <p:spPr>
          <a:xfrm flipH="1" rot="-5400000">
            <a:off x="-3096997" y="2192121"/>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0"/>
          <p:cNvSpPr/>
          <p:nvPr/>
        </p:nvSpPr>
        <p:spPr>
          <a:xfrm rot="5400000">
            <a:off x="-1921300" y="3098438"/>
            <a:ext cx="4271825" cy="1177450"/>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0"/>
          <p:cNvSpPr/>
          <p:nvPr/>
        </p:nvSpPr>
        <p:spPr>
          <a:xfrm flipH="1" rot="147">
            <a:off x="-401896" y="3180097"/>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0"/>
          <p:cNvSpPr/>
          <p:nvPr/>
        </p:nvSpPr>
        <p:spPr>
          <a:xfrm flipH="1" rot="-5400000">
            <a:off x="839461" y="386456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0"/>
          <p:cNvSpPr/>
          <p:nvPr/>
        </p:nvSpPr>
        <p:spPr>
          <a:xfrm flipH="1" rot="-5400000">
            <a:off x="376511" y="108498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0"/>
          <p:cNvSpPr/>
          <p:nvPr/>
        </p:nvSpPr>
        <p:spPr>
          <a:xfrm flipH="1" rot="-5400000">
            <a:off x="948986" y="173088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0"/>
          <p:cNvSpPr/>
          <p:nvPr/>
        </p:nvSpPr>
        <p:spPr>
          <a:xfrm flipH="1" rot="5400000">
            <a:off x="5330692" y="2192121"/>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0"/>
          <p:cNvSpPr/>
          <p:nvPr/>
        </p:nvSpPr>
        <p:spPr>
          <a:xfrm rot="-5400000">
            <a:off x="6773240" y="988358"/>
            <a:ext cx="4271825" cy="1177450"/>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0"/>
          <p:cNvSpPr/>
          <p:nvPr/>
        </p:nvSpPr>
        <p:spPr>
          <a:xfrm flipH="1" rot="-10799853">
            <a:off x="8120822" y="-9700"/>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0"/>
          <p:cNvSpPr/>
          <p:nvPr/>
        </p:nvSpPr>
        <p:spPr>
          <a:xfrm flipH="1" rot="5400000">
            <a:off x="7855079" y="511882"/>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0"/>
          <p:cNvSpPr/>
          <p:nvPr/>
        </p:nvSpPr>
        <p:spPr>
          <a:xfrm flipH="1" rot="5400000">
            <a:off x="8120804" y="123618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0"/>
          <p:cNvSpPr/>
          <p:nvPr/>
        </p:nvSpPr>
        <p:spPr>
          <a:xfrm flipH="1" rot="5400000">
            <a:off x="8583754" y="4015757"/>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0"/>
          <p:cNvSpPr/>
          <p:nvPr/>
        </p:nvSpPr>
        <p:spPr>
          <a:xfrm flipH="1" rot="5400000">
            <a:off x="8076379" y="3434657"/>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0"/>
          <p:cNvSpPr/>
          <p:nvPr/>
        </p:nvSpPr>
        <p:spPr>
          <a:xfrm flipH="1" rot="-5400000">
            <a:off x="1170286" y="465366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
          <p:cNvSpPr txBox="1"/>
          <p:nvPr>
            <p:ph type="title"/>
          </p:nvPr>
        </p:nvSpPr>
        <p:spPr>
          <a:xfrm>
            <a:off x="1912475" y="2261338"/>
            <a:ext cx="5319000" cy="82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8" name="Google Shape;28;p3"/>
          <p:cNvSpPr txBox="1"/>
          <p:nvPr>
            <p:ph hasCustomPrompt="1" idx="2" type="title"/>
          </p:nvPr>
        </p:nvSpPr>
        <p:spPr>
          <a:xfrm>
            <a:off x="3105600" y="1164675"/>
            <a:ext cx="2932800" cy="9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8000">
                <a:solidFill>
                  <a:schemeClr val="accent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9" name="Google Shape;29;p3"/>
          <p:cNvSpPr txBox="1"/>
          <p:nvPr>
            <p:ph idx="1" type="subTitle"/>
          </p:nvPr>
        </p:nvSpPr>
        <p:spPr>
          <a:xfrm>
            <a:off x="2815400" y="3123913"/>
            <a:ext cx="3513300" cy="43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0" name="Google Shape;30;p3"/>
          <p:cNvSpPr/>
          <p:nvPr/>
        </p:nvSpPr>
        <p:spPr>
          <a:xfrm rot="10800000">
            <a:off x="-260192" y="328529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rot="10800000">
            <a:off x="158481" y="442998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699725" y="46636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1811013" y="438261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332175" y="3703451"/>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1232025" y="40170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108888" y="30075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5365175" y="16661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4874550" y="-33346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10800000">
            <a:off x="5365175" y="4193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rot="10800000">
            <a:off x="7188788" y="63557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rot="10800000">
            <a:off x="6621274" y="-43579"/>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rot="10800000">
            <a:off x="7832875" y="106596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rot="10800000">
            <a:off x="8890913" y="20106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8">
    <p:spTree>
      <p:nvGrpSpPr>
        <p:cNvPr id="332" name="Shape 332"/>
        <p:cNvGrpSpPr/>
        <p:nvPr/>
      </p:nvGrpSpPr>
      <p:grpSpPr>
        <a:xfrm>
          <a:off x="0" y="0"/>
          <a:ext cx="0" cy="0"/>
          <a:chOff x="0" y="0"/>
          <a:chExt cx="0" cy="0"/>
        </a:xfrm>
      </p:grpSpPr>
      <p:sp>
        <p:nvSpPr>
          <p:cNvPr id="333" name="Google Shape;333;p21"/>
          <p:cNvSpPr txBox="1"/>
          <p:nvPr>
            <p:ph type="title"/>
          </p:nvPr>
        </p:nvSpPr>
        <p:spPr>
          <a:xfrm flipH="1">
            <a:off x="959002" y="2019725"/>
            <a:ext cx="3931200" cy="6570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334" name="Google Shape;334;p21"/>
          <p:cNvSpPr txBox="1"/>
          <p:nvPr>
            <p:ph idx="1" type="subTitle"/>
          </p:nvPr>
        </p:nvSpPr>
        <p:spPr>
          <a:xfrm flipH="1">
            <a:off x="959090" y="2565775"/>
            <a:ext cx="29988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500"/>
              <a:buFont typeface="Josefin Sans"/>
              <a:buNone/>
              <a:defRPr sz="15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35" name="Google Shape;335;p21"/>
          <p:cNvSpPr/>
          <p:nvPr/>
        </p:nvSpPr>
        <p:spPr>
          <a:xfrm flipH="1" rot="-132439">
            <a:off x="305871" y="-39916"/>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p:nvPr/>
        </p:nvSpPr>
        <p:spPr>
          <a:xfrm flipH="1">
            <a:off x="402459" y="-132676"/>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1"/>
          <p:cNvSpPr/>
          <p:nvPr/>
        </p:nvSpPr>
        <p:spPr>
          <a:xfrm flipH="1" rot="10800000">
            <a:off x="-272112" y="-10878"/>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1"/>
          <p:cNvSpPr/>
          <p:nvPr/>
        </p:nvSpPr>
        <p:spPr>
          <a:xfrm flipH="1" rot="10800000">
            <a:off x="402451" y="1086487"/>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flipH="1" rot="10800000">
            <a:off x="1153051" y="648062"/>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flipH="1" rot="10800000">
            <a:off x="2859751" y="301212"/>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rot="-10667561">
            <a:off x="305871" y="4393835"/>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rot="10800000">
            <a:off x="402459" y="4301097"/>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272112" y="4156612"/>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1"/>
          <p:cNvSpPr/>
          <p:nvPr/>
        </p:nvSpPr>
        <p:spPr>
          <a:xfrm>
            <a:off x="402451" y="394969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1"/>
          <p:cNvSpPr/>
          <p:nvPr/>
        </p:nvSpPr>
        <p:spPr>
          <a:xfrm>
            <a:off x="1153051" y="438812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1"/>
          <p:cNvSpPr/>
          <p:nvPr/>
        </p:nvSpPr>
        <p:spPr>
          <a:xfrm>
            <a:off x="2859751" y="47349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1"/>
          <p:cNvSpPr/>
          <p:nvPr/>
        </p:nvSpPr>
        <p:spPr>
          <a:xfrm>
            <a:off x="5246676" y="481827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1"/>
          <p:cNvSpPr/>
          <p:nvPr/>
        </p:nvSpPr>
        <p:spPr>
          <a:xfrm flipH="1" rot="10800000">
            <a:off x="5246676" y="15311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7_1">
    <p:spTree>
      <p:nvGrpSpPr>
        <p:cNvPr id="349" name="Shape 349"/>
        <p:cNvGrpSpPr/>
        <p:nvPr/>
      </p:nvGrpSpPr>
      <p:grpSpPr>
        <a:xfrm>
          <a:off x="0" y="0"/>
          <a:ext cx="0" cy="0"/>
          <a:chOff x="0" y="0"/>
          <a:chExt cx="0" cy="0"/>
        </a:xfrm>
      </p:grpSpPr>
      <p:sp>
        <p:nvSpPr>
          <p:cNvPr id="350" name="Google Shape;350;p22"/>
          <p:cNvSpPr txBox="1"/>
          <p:nvPr>
            <p:ph type="title"/>
          </p:nvPr>
        </p:nvSpPr>
        <p:spPr>
          <a:xfrm>
            <a:off x="2693850" y="363275"/>
            <a:ext cx="3756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1" name="Google Shape;351;p22"/>
          <p:cNvSpPr txBox="1"/>
          <p:nvPr>
            <p:ph idx="1" type="subTitle"/>
          </p:nvPr>
        </p:nvSpPr>
        <p:spPr>
          <a:xfrm>
            <a:off x="4655852" y="141490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52" name="Google Shape;352;p22"/>
          <p:cNvSpPr txBox="1"/>
          <p:nvPr>
            <p:ph idx="2" type="subTitle"/>
          </p:nvPr>
        </p:nvSpPr>
        <p:spPr>
          <a:xfrm>
            <a:off x="4958476" y="1734025"/>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3" name="Google Shape;353;p22"/>
          <p:cNvSpPr txBox="1"/>
          <p:nvPr>
            <p:ph idx="3" type="subTitle"/>
          </p:nvPr>
        </p:nvSpPr>
        <p:spPr>
          <a:xfrm>
            <a:off x="1442838" y="141490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54" name="Google Shape;354;p22"/>
          <p:cNvSpPr txBox="1"/>
          <p:nvPr>
            <p:ph idx="4" type="subTitle"/>
          </p:nvPr>
        </p:nvSpPr>
        <p:spPr>
          <a:xfrm>
            <a:off x="1745688" y="1734025"/>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5" name="Google Shape;355;p22"/>
          <p:cNvSpPr txBox="1"/>
          <p:nvPr>
            <p:ph idx="5" type="subTitle"/>
          </p:nvPr>
        </p:nvSpPr>
        <p:spPr>
          <a:xfrm>
            <a:off x="4655812" y="316015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56" name="Google Shape;356;p22"/>
          <p:cNvSpPr txBox="1"/>
          <p:nvPr>
            <p:ph idx="6" type="subTitle"/>
          </p:nvPr>
        </p:nvSpPr>
        <p:spPr>
          <a:xfrm>
            <a:off x="4958476" y="3479274"/>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7" name="Google Shape;357;p22"/>
          <p:cNvSpPr txBox="1"/>
          <p:nvPr>
            <p:ph idx="7" type="subTitle"/>
          </p:nvPr>
        </p:nvSpPr>
        <p:spPr>
          <a:xfrm>
            <a:off x="1442838" y="316015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58" name="Google Shape;358;p22"/>
          <p:cNvSpPr txBox="1"/>
          <p:nvPr>
            <p:ph idx="8" type="subTitle"/>
          </p:nvPr>
        </p:nvSpPr>
        <p:spPr>
          <a:xfrm>
            <a:off x="1745688" y="3479274"/>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9" name="Google Shape;359;p22"/>
          <p:cNvSpPr/>
          <p:nvPr/>
        </p:nvSpPr>
        <p:spPr>
          <a:xfrm flipH="1" rot="-5532439">
            <a:off x="-2045052" y="2322174"/>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flipH="1" rot="-5400000">
            <a:off x="-832519" y="2826431"/>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p:nvPr/>
        </p:nvSpPr>
        <p:spPr>
          <a:xfrm flipH="1" rot="5400000">
            <a:off x="-551012" y="3638024"/>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flipH="1" rot="5400000">
            <a:off x="1100376" y="4407937"/>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flipH="1" rot="5400000">
            <a:off x="661951" y="3657337"/>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flipH="1" rot="5400000">
            <a:off x="315101" y="1950637"/>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p:nvPr/>
        </p:nvSpPr>
        <p:spPr>
          <a:xfrm flipH="1" rot="5400000">
            <a:off x="458251" y="24821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2"/>
          <p:cNvSpPr/>
          <p:nvPr/>
        </p:nvSpPr>
        <p:spPr>
          <a:xfrm flipH="1" rot="5267561">
            <a:off x="6370324" y="1912069"/>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2"/>
          <p:cNvSpPr/>
          <p:nvPr/>
        </p:nvSpPr>
        <p:spPr>
          <a:xfrm flipH="1" rot="5400000">
            <a:off x="7582879" y="1222315"/>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2"/>
          <p:cNvSpPr/>
          <p:nvPr/>
        </p:nvSpPr>
        <p:spPr>
          <a:xfrm flipH="1" rot="-5400000">
            <a:off x="7598103" y="388035"/>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2"/>
          <p:cNvSpPr/>
          <p:nvPr/>
        </p:nvSpPr>
        <p:spPr>
          <a:xfrm flipH="1" rot="-5400000">
            <a:off x="7945213" y="508574"/>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flipH="1" rot="-5400000">
            <a:off x="8383638" y="125917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flipH="1" rot="-5400000">
            <a:off x="8730488" y="29658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flipH="1" rot="-5400000">
            <a:off x="8522238" y="460349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9">
    <p:spTree>
      <p:nvGrpSpPr>
        <p:cNvPr id="373" name="Shape 373"/>
        <p:cNvGrpSpPr/>
        <p:nvPr/>
      </p:nvGrpSpPr>
      <p:grpSpPr>
        <a:xfrm>
          <a:off x="0" y="0"/>
          <a:ext cx="0" cy="0"/>
          <a:chOff x="0" y="0"/>
          <a:chExt cx="0" cy="0"/>
        </a:xfrm>
      </p:grpSpPr>
      <p:sp>
        <p:nvSpPr>
          <p:cNvPr id="374" name="Google Shape;374;p23"/>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375" name="Google Shape;375;p23"/>
          <p:cNvSpPr txBox="1"/>
          <p:nvPr>
            <p:ph idx="1" type="subTitle"/>
          </p:nvPr>
        </p:nvSpPr>
        <p:spPr>
          <a:xfrm>
            <a:off x="3328957" y="23435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76" name="Google Shape;376;p23"/>
          <p:cNvSpPr txBox="1"/>
          <p:nvPr>
            <p:ph idx="2" type="subTitle"/>
          </p:nvPr>
        </p:nvSpPr>
        <p:spPr>
          <a:xfrm>
            <a:off x="3482707" y="2662675"/>
            <a:ext cx="21786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77" name="Google Shape;377;p23"/>
          <p:cNvSpPr txBox="1"/>
          <p:nvPr>
            <p:ph idx="3" type="subTitle"/>
          </p:nvPr>
        </p:nvSpPr>
        <p:spPr>
          <a:xfrm>
            <a:off x="791813" y="23435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78" name="Google Shape;378;p23"/>
          <p:cNvSpPr txBox="1"/>
          <p:nvPr>
            <p:ph idx="4" type="subTitle"/>
          </p:nvPr>
        </p:nvSpPr>
        <p:spPr>
          <a:xfrm>
            <a:off x="945563" y="2662675"/>
            <a:ext cx="21786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79" name="Google Shape;379;p23"/>
          <p:cNvSpPr txBox="1"/>
          <p:nvPr>
            <p:ph idx="5" type="subTitle"/>
          </p:nvPr>
        </p:nvSpPr>
        <p:spPr>
          <a:xfrm>
            <a:off x="5866075" y="23435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80" name="Google Shape;380;p23"/>
          <p:cNvSpPr txBox="1"/>
          <p:nvPr>
            <p:ph idx="6" type="subTitle"/>
          </p:nvPr>
        </p:nvSpPr>
        <p:spPr>
          <a:xfrm>
            <a:off x="6019825" y="2662675"/>
            <a:ext cx="21786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81" name="Google Shape;381;p23"/>
          <p:cNvSpPr/>
          <p:nvPr/>
        </p:nvSpPr>
        <p:spPr>
          <a:xfrm rot="10800000">
            <a:off x="2531291" y="4235323"/>
            <a:ext cx="5428956" cy="1009852"/>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3"/>
          <p:cNvSpPr/>
          <p:nvPr/>
        </p:nvSpPr>
        <p:spPr>
          <a:xfrm rot="5400000">
            <a:off x="3108924" y="2854084"/>
            <a:ext cx="1442280" cy="3563817"/>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3"/>
          <p:cNvSpPr/>
          <p:nvPr/>
        </p:nvSpPr>
        <p:spPr>
          <a:xfrm>
            <a:off x="3682950" y="4420625"/>
            <a:ext cx="2132100" cy="1234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3"/>
          <p:cNvSpPr/>
          <p:nvPr/>
        </p:nvSpPr>
        <p:spPr>
          <a:xfrm flipH="1" rot="10800000">
            <a:off x="3968688" y="407182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3"/>
          <p:cNvSpPr/>
          <p:nvPr/>
        </p:nvSpPr>
        <p:spPr>
          <a:xfrm flipH="1" rot="10800000">
            <a:off x="5921426" y="4554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3"/>
          <p:cNvSpPr/>
          <p:nvPr/>
        </p:nvSpPr>
        <p:spPr>
          <a:xfrm flipH="1" rot="10800000">
            <a:off x="1267213" y="45217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3"/>
          <p:cNvSpPr/>
          <p:nvPr/>
        </p:nvSpPr>
        <p:spPr>
          <a:xfrm flipH="1" rot="10800000">
            <a:off x="8100026" y="475290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3"/>
          <p:cNvSpPr/>
          <p:nvPr/>
        </p:nvSpPr>
        <p:spPr>
          <a:xfrm flipH="1" rot="10800000">
            <a:off x="6505813" y="485159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3"/>
          <p:cNvSpPr/>
          <p:nvPr/>
        </p:nvSpPr>
        <p:spPr>
          <a:xfrm flipH="1" rot="10800000">
            <a:off x="1985676" y="410423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
    <p:spTree>
      <p:nvGrpSpPr>
        <p:cNvPr id="390" name="Shape 390"/>
        <p:cNvGrpSpPr/>
        <p:nvPr/>
      </p:nvGrpSpPr>
      <p:grpSpPr>
        <a:xfrm>
          <a:off x="0" y="0"/>
          <a:ext cx="0" cy="0"/>
          <a:chOff x="0" y="0"/>
          <a:chExt cx="0" cy="0"/>
        </a:xfrm>
      </p:grpSpPr>
      <p:sp>
        <p:nvSpPr>
          <p:cNvPr id="391" name="Google Shape;391;p24"/>
          <p:cNvSpPr txBox="1"/>
          <p:nvPr>
            <p:ph type="title"/>
          </p:nvPr>
        </p:nvSpPr>
        <p:spPr>
          <a:xfrm>
            <a:off x="2571750" y="363275"/>
            <a:ext cx="4000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392" name="Google Shape;392;p24"/>
          <p:cNvSpPr txBox="1"/>
          <p:nvPr>
            <p:ph idx="1" type="subTitle"/>
          </p:nvPr>
        </p:nvSpPr>
        <p:spPr>
          <a:xfrm>
            <a:off x="5091350" y="3794700"/>
            <a:ext cx="22056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93" name="Google Shape;393;p24"/>
          <p:cNvSpPr txBox="1"/>
          <p:nvPr>
            <p:ph idx="2" type="subTitle"/>
          </p:nvPr>
        </p:nvSpPr>
        <p:spPr>
          <a:xfrm>
            <a:off x="4948200" y="4089750"/>
            <a:ext cx="2488200" cy="64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94" name="Google Shape;394;p24"/>
          <p:cNvSpPr txBox="1"/>
          <p:nvPr>
            <p:ph idx="3" type="subTitle"/>
          </p:nvPr>
        </p:nvSpPr>
        <p:spPr>
          <a:xfrm>
            <a:off x="1901200" y="3794700"/>
            <a:ext cx="20079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95" name="Google Shape;395;p24"/>
          <p:cNvSpPr txBox="1"/>
          <p:nvPr>
            <p:ph idx="4" type="subTitle"/>
          </p:nvPr>
        </p:nvSpPr>
        <p:spPr>
          <a:xfrm>
            <a:off x="1800500" y="4089750"/>
            <a:ext cx="2205600" cy="64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96" name="Google Shape;396;p24"/>
          <p:cNvSpPr/>
          <p:nvPr/>
        </p:nvSpPr>
        <p:spPr>
          <a:xfrm rot="-5400000">
            <a:off x="-687297" y="596629"/>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4"/>
          <p:cNvSpPr/>
          <p:nvPr/>
        </p:nvSpPr>
        <p:spPr>
          <a:xfrm rot="-5400000">
            <a:off x="-1281850" y="1134665"/>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4"/>
          <p:cNvSpPr/>
          <p:nvPr/>
        </p:nvSpPr>
        <p:spPr>
          <a:xfrm rot="5400000">
            <a:off x="466981" y="11957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4"/>
          <p:cNvSpPr/>
          <p:nvPr/>
        </p:nvSpPr>
        <p:spPr>
          <a:xfrm rot="5400000">
            <a:off x="-494883" y="208694"/>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4"/>
          <p:cNvSpPr/>
          <p:nvPr/>
        </p:nvSpPr>
        <p:spPr>
          <a:xfrm rot="5400000">
            <a:off x="928869" y="99919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4"/>
          <p:cNvSpPr/>
          <p:nvPr/>
        </p:nvSpPr>
        <p:spPr>
          <a:xfrm rot="-5400000">
            <a:off x="269256" y="28422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4"/>
          <p:cNvSpPr/>
          <p:nvPr/>
        </p:nvSpPr>
        <p:spPr>
          <a:xfrm rot="5400000">
            <a:off x="7087547" y="3261706"/>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4"/>
          <p:cNvSpPr/>
          <p:nvPr/>
        </p:nvSpPr>
        <p:spPr>
          <a:xfrm rot="5400000">
            <a:off x="7632127" y="3170112"/>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4"/>
          <p:cNvSpPr/>
          <p:nvPr/>
        </p:nvSpPr>
        <p:spPr>
          <a:xfrm rot="-5400000">
            <a:off x="8580444" y="36971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4"/>
          <p:cNvSpPr/>
          <p:nvPr/>
        </p:nvSpPr>
        <p:spPr>
          <a:xfrm rot="-5400000">
            <a:off x="7715198" y="3793684"/>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4"/>
          <p:cNvSpPr/>
          <p:nvPr/>
        </p:nvSpPr>
        <p:spPr>
          <a:xfrm rot="-5400000">
            <a:off x="8183656" y="395849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4"/>
          <p:cNvSpPr/>
          <p:nvPr/>
        </p:nvSpPr>
        <p:spPr>
          <a:xfrm rot="5400000">
            <a:off x="8843269" y="21154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4"/>
          <p:cNvSpPr/>
          <p:nvPr/>
        </p:nvSpPr>
        <p:spPr>
          <a:xfrm rot="-5400000">
            <a:off x="7541144" y="46809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4"/>
          <p:cNvSpPr/>
          <p:nvPr/>
        </p:nvSpPr>
        <p:spPr>
          <a:xfrm rot="5400000">
            <a:off x="1506281" y="2119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10" name="Shape 410"/>
        <p:cNvGrpSpPr/>
        <p:nvPr/>
      </p:nvGrpSpPr>
      <p:grpSpPr>
        <a:xfrm>
          <a:off x="0" y="0"/>
          <a:ext cx="0" cy="0"/>
          <a:chOff x="0" y="0"/>
          <a:chExt cx="0" cy="0"/>
        </a:xfrm>
      </p:grpSpPr>
      <p:sp>
        <p:nvSpPr>
          <p:cNvPr id="411" name="Google Shape;411;p25"/>
          <p:cNvSpPr txBox="1"/>
          <p:nvPr>
            <p:ph type="title"/>
          </p:nvPr>
        </p:nvSpPr>
        <p:spPr>
          <a:xfrm>
            <a:off x="2629950" y="989275"/>
            <a:ext cx="3884100" cy="93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5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412" name="Google Shape;412;p25"/>
          <p:cNvSpPr txBox="1"/>
          <p:nvPr>
            <p:ph idx="1" type="subTitle"/>
          </p:nvPr>
        </p:nvSpPr>
        <p:spPr>
          <a:xfrm>
            <a:off x="3043615" y="1769613"/>
            <a:ext cx="3066900" cy="109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413" name="Google Shape;413;p25"/>
          <p:cNvSpPr txBox="1"/>
          <p:nvPr>
            <p:ph idx="2" type="subTitle"/>
          </p:nvPr>
        </p:nvSpPr>
        <p:spPr>
          <a:xfrm>
            <a:off x="2676890" y="3876500"/>
            <a:ext cx="3790200" cy="27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100">
                <a:solidFill>
                  <a:schemeClr val="dk1"/>
                </a:solidFill>
              </a:defRPr>
            </a:lvl1pPr>
            <a:lvl2pPr lvl="1" rtl="0" algn="ctr">
              <a:spcBef>
                <a:spcPts val="160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414" name="Google Shape;414;p25"/>
          <p:cNvSpPr txBox="1"/>
          <p:nvPr/>
        </p:nvSpPr>
        <p:spPr>
          <a:xfrm>
            <a:off x="2924390" y="3270788"/>
            <a:ext cx="3295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Open Sans"/>
                <a:ea typeface="Open Sans"/>
                <a:cs typeface="Open Sans"/>
                <a:sym typeface="Open Sans"/>
              </a:rPr>
              <a:t>CREDITS</a:t>
            </a:r>
            <a:r>
              <a:rPr lang="en" sz="1100">
                <a:solidFill>
                  <a:schemeClr val="dk1"/>
                </a:solidFill>
                <a:latin typeface="Open Sans"/>
                <a:ea typeface="Open Sans"/>
                <a:cs typeface="Open Sans"/>
                <a:sym typeface="Open Sans"/>
              </a:rPr>
              <a:t>: This presentation template was created by</a:t>
            </a:r>
            <a:r>
              <a:rPr b="1" lang="en" sz="1100">
                <a:solidFill>
                  <a:schemeClr val="dk1"/>
                </a:solidFill>
                <a:latin typeface="Open Sans"/>
                <a:ea typeface="Open Sans"/>
                <a:cs typeface="Open Sans"/>
                <a:sym typeface="Open Sans"/>
              </a:rPr>
              <a:t> </a:t>
            </a:r>
            <a:r>
              <a:rPr b="1" lang="en" sz="1100">
                <a:solidFill>
                  <a:schemeClr val="dk1"/>
                </a:solidFill>
                <a:uFill>
                  <a:noFill/>
                </a:uFill>
                <a:latin typeface="Open Sans"/>
                <a:ea typeface="Open Sans"/>
                <a:cs typeface="Open Sans"/>
                <a:sym typeface="Open Sans"/>
                <a:hlinkClick r:id="rId2">
                  <a:extLst>
                    <a:ext uri="{A12FA001-AC4F-418D-AE19-62706E023703}">
                      <ahyp:hlinkClr val="tx"/>
                    </a:ext>
                  </a:extLst>
                </a:hlinkClick>
              </a:rPr>
              <a:t>Slidesgo</a:t>
            </a:r>
            <a:r>
              <a:rPr lang="en" sz="1100">
                <a:solidFill>
                  <a:schemeClr val="dk1"/>
                </a:solidFill>
                <a:latin typeface="Open Sans"/>
                <a:ea typeface="Open Sans"/>
                <a:cs typeface="Open Sans"/>
                <a:sym typeface="Open Sans"/>
              </a:rPr>
              <a:t>, including icons by </a:t>
            </a:r>
            <a:r>
              <a:rPr b="1" lang="en" sz="1100">
                <a:solidFill>
                  <a:schemeClr val="dk1"/>
                </a:solidFill>
                <a:uFill>
                  <a:noFill/>
                </a:uFill>
                <a:latin typeface="Open Sans"/>
                <a:ea typeface="Open Sans"/>
                <a:cs typeface="Open Sans"/>
                <a:sym typeface="Open Sans"/>
                <a:hlinkClick r:id="rId3">
                  <a:extLst>
                    <a:ext uri="{A12FA001-AC4F-418D-AE19-62706E023703}">
                      <ahyp:hlinkClr val="tx"/>
                    </a:ext>
                  </a:extLst>
                </a:hlinkClick>
              </a:rPr>
              <a:t>Flaticon</a:t>
            </a:r>
            <a:r>
              <a:rPr lang="en" sz="1100">
                <a:solidFill>
                  <a:schemeClr val="dk1"/>
                </a:solidFill>
                <a:latin typeface="Open Sans"/>
                <a:ea typeface="Open Sans"/>
                <a:cs typeface="Open Sans"/>
                <a:sym typeface="Open Sans"/>
              </a:rPr>
              <a:t>, infographics &amp; images by </a:t>
            </a:r>
            <a:r>
              <a:rPr b="1" lang="en" sz="1100">
                <a:solidFill>
                  <a:schemeClr val="dk1"/>
                </a:solidFill>
                <a:uFill>
                  <a:noFill/>
                </a:uFill>
                <a:latin typeface="Open Sans"/>
                <a:ea typeface="Open Sans"/>
                <a:cs typeface="Open Sans"/>
                <a:sym typeface="Open Sans"/>
                <a:hlinkClick r:id="rId4">
                  <a:extLst>
                    <a:ext uri="{A12FA001-AC4F-418D-AE19-62706E023703}">
                      <ahyp:hlinkClr val="tx"/>
                    </a:ext>
                  </a:extLst>
                </a:hlinkClick>
              </a:rPr>
              <a:t>Freepik</a:t>
            </a:r>
            <a:endParaRPr b="1" sz="1100">
              <a:solidFill>
                <a:schemeClr val="dk1"/>
              </a:solidFill>
              <a:latin typeface="Open Sans"/>
              <a:ea typeface="Open Sans"/>
              <a:cs typeface="Open Sans"/>
              <a:sym typeface="Open Sans"/>
            </a:endParaRPr>
          </a:p>
        </p:txBody>
      </p:sp>
      <p:sp>
        <p:nvSpPr>
          <p:cNvPr id="415" name="Google Shape;415;p25"/>
          <p:cNvSpPr/>
          <p:nvPr/>
        </p:nvSpPr>
        <p:spPr>
          <a:xfrm rot="-5538951">
            <a:off x="-2574537" y="1029968"/>
            <a:ext cx="6383009" cy="1326004"/>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5"/>
          <p:cNvSpPr/>
          <p:nvPr/>
        </p:nvSpPr>
        <p:spPr>
          <a:xfrm flipH="1" rot="5400000">
            <a:off x="-1065756" y="2741763"/>
            <a:ext cx="3598025" cy="1537331"/>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5"/>
          <p:cNvSpPr/>
          <p:nvPr/>
        </p:nvSpPr>
        <p:spPr>
          <a:xfrm flipH="1" rot="5400000">
            <a:off x="-627512" y="3888154"/>
            <a:ext cx="2023800" cy="1071475"/>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5"/>
          <p:cNvSpPr/>
          <p:nvPr/>
        </p:nvSpPr>
        <p:spPr>
          <a:xfrm>
            <a:off x="771800" y="27575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5"/>
          <p:cNvSpPr/>
          <p:nvPr/>
        </p:nvSpPr>
        <p:spPr>
          <a:xfrm>
            <a:off x="1553300" y="34525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5"/>
          <p:cNvSpPr/>
          <p:nvPr/>
        </p:nvSpPr>
        <p:spPr>
          <a:xfrm>
            <a:off x="804350" y="10513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5"/>
          <p:cNvSpPr/>
          <p:nvPr/>
        </p:nvSpPr>
        <p:spPr>
          <a:xfrm>
            <a:off x="1169650" y="35512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5"/>
          <p:cNvSpPr/>
          <p:nvPr/>
        </p:nvSpPr>
        <p:spPr>
          <a:xfrm>
            <a:off x="376488" y="7169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25"/>
          <p:cNvGrpSpPr/>
          <p:nvPr/>
        </p:nvGrpSpPr>
        <p:grpSpPr>
          <a:xfrm rot="10800000">
            <a:off x="7695844" y="-223188"/>
            <a:ext cx="1676378" cy="6958517"/>
            <a:chOff x="-174456" y="-1522725"/>
            <a:chExt cx="1676378" cy="6958517"/>
          </a:xfrm>
        </p:grpSpPr>
        <p:sp>
          <p:nvSpPr>
            <p:cNvPr id="424" name="Google Shape;424;p25"/>
            <p:cNvSpPr/>
            <p:nvPr/>
          </p:nvSpPr>
          <p:spPr>
            <a:xfrm rot="-5538951">
              <a:off x="-2574537" y="1029968"/>
              <a:ext cx="6383009" cy="1326004"/>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5"/>
            <p:cNvSpPr/>
            <p:nvPr/>
          </p:nvSpPr>
          <p:spPr>
            <a:xfrm flipH="1" rot="5400000">
              <a:off x="-1065756" y="2741763"/>
              <a:ext cx="3598025" cy="1537331"/>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5"/>
            <p:cNvSpPr/>
            <p:nvPr/>
          </p:nvSpPr>
          <p:spPr>
            <a:xfrm flipH="1" rot="5400000">
              <a:off x="-627512" y="3888154"/>
              <a:ext cx="2023800" cy="1071475"/>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7" name="Google Shape;427;p25"/>
          <p:cNvSpPr/>
          <p:nvPr/>
        </p:nvSpPr>
        <p:spPr>
          <a:xfrm flipH="1" rot="10800000">
            <a:off x="7981650" y="286042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5"/>
          <p:cNvSpPr/>
          <p:nvPr/>
        </p:nvSpPr>
        <p:spPr>
          <a:xfrm flipH="1" rot="10800000">
            <a:off x="8332050" y="1975150"/>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5"/>
          <p:cNvSpPr/>
          <p:nvPr/>
        </p:nvSpPr>
        <p:spPr>
          <a:xfrm flipH="1" rot="10800000">
            <a:off x="7932450" y="42871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5"/>
          <p:cNvSpPr/>
          <p:nvPr/>
        </p:nvSpPr>
        <p:spPr>
          <a:xfrm flipH="1" rot="10800000">
            <a:off x="7695850" y="17277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5"/>
          <p:cNvSpPr/>
          <p:nvPr/>
        </p:nvSpPr>
        <p:spPr>
          <a:xfrm flipH="1" rot="10800000">
            <a:off x="8299488" y="44920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1_1">
    <p:spTree>
      <p:nvGrpSpPr>
        <p:cNvPr id="432" name="Shape 432"/>
        <p:cNvGrpSpPr/>
        <p:nvPr/>
      </p:nvGrpSpPr>
      <p:grpSpPr>
        <a:xfrm>
          <a:off x="0" y="0"/>
          <a:ext cx="0" cy="0"/>
          <a:chOff x="0" y="0"/>
          <a:chExt cx="0" cy="0"/>
        </a:xfrm>
      </p:grpSpPr>
      <p:sp>
        <p:nvSpPr>
          <p:cNvPr id="433" name="Google Shape;433;p26"/>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434" name="Google Shape;434;p26"/>
          <p:cNvSpPr txBox="1"/>
          <p:nvPr>
            <p:ph idx="1" type="subTitle"/>
          </p:nvPr>
        </p:nvSpPr>
        <p:spPr>
          <a:xfrm>
            <a:off x="2115575" y="1535450"/>
            <a:ext cx="20079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435" name="Google Shape;435;p26"/>
          <p:cNvSpPr txBox="1"/>
          <p:nvPr>
            <p:ph idx="2" type="subTitle"/>
          </p:nvPr>
        </p:nvSpPr>
        <p:spPr>
          <a:xfrm>
            <a:off x="2016350" y="2145400"/>
            <a:ext cx="5111400" cy="179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436" name="Google Shape;436;p26"/>
          <p:cNvSpPr/>
          <p:nvPr/>
        </p:nvSpPr>
        <p:spPr>
          <a:xfrm flipH="1">
            <a:off x="-178543"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6"/>
          <p:cNvSpPr/>
          <p:nvPr/>
        </p:nvSpPr>
        <p:spPr>
          <a:xfrm flipH="1" rot="10800000">
            <a:off x="-278322"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6"/>
          <p:cNvSpPr/>
          <p:nvPr/>
        </p:nvSpPr>
        <p:spPr>
          <a:xfrm rot="-10484947">
            <a:off x="-734940"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6"/>
          <p:cNvSpPr/>
          <p:nvPr/>
        </p:nvSpPr>
        <p:spPr>
          <a:xfrm flipH="1" rot="10800000">
            <a:off x="1722238"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6"/>
          <p:cNvSpPr/>
          <p:nvPr/>
        </p:nvSpPr>
        <p:spPr>
          <a:xfrm flipH="1" rot="10800000">
            <a:off x="832326"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6"/>
          <p:cNvSpPr/>
          <p:nvPr/>
        </p:nvSpPr>
        <p:spPr>
          <a:xfrm flipH="1" rot="10800000">
            <a:off x="61551" y="15819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1">
    <p:spTree>
      <p:nvGrpSpPr>
        <p:cNvPr id="442" name="Shape 442"/>
        <p:cNvGrpSpPr/>
        <p:nvPr/>
      </p:nvGrpSpPr>
      <p:grpSpPr>
        <a:xfrm>
          <a:off x="0" y="0"/>
          <a:ext cx="0" cy="0"/>
          <a:chOff x="0" y="0"/>
          <a:chExt cx="0" cy="0"/>
        </a:xfrm>
      </p:grpSpPr>
      <p:sp>
        <p:nvSpPr>
          <p:cNvPr id="443" name="Google Shape;443;p27"/>
          <p:cNvSpPr txBox="1"/>
          <p:nvPr>
            <p:ph type="title"/>
          </p:nvPr>
        </p:nvSpPr>
        <p:spPr>
          <a:xfrm>
            <a:off x="3105950" y="363275"/>
            <a:ext cx="2932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444" name="Google Shape;444;p27"/>
          <p:cNvSpPr txBox="1"/>
          <p:nvPr>
            <p:ph idx="1" type="subTitle"/>
          </p:nvPr>
        </p:nvSpPr>
        <p:spPr>
          <a:xfrm>
            <a:off x="760275" y="1535450"/>
            <a:ext cx="20079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445" name="Google Shape;445;p27"/>
          <p:cNvSpPr txBox="1"/>
          <p:nvPr>
            <p:ph idx="2" type="subTitle"/>
          </p:nvPr>
        </p:nvSpPr>
        <p:spPr>
          <a:xfrm>
            <a:off x="540000" y="2145400"/>
            <a:ext cx="3834000" cy="17619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446" name="Google Shape;446;p27"/>
          <p:cNvSpPr txBox="1"/>
          <p:nvPr>
            <p:ph idx="3" type="subTitle"/>
          </p:nvPr>
        </p:nvSpPr>
        <p:spPr>
          <a:xfrm>
            <a:off x="4564200" y="1535450"/>
            <a:ext cx="20079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447" name="Google Shape;447;p27"/>
          <p:cNvSpPr txBox="1"/>
          <p:nvPr>
            <p:ph idx="4" type="subTitle"/>
          </p:nvPr>
        </p:nvSpPr>
        <p:spPr>
          <a:xfrm>
            <a:off x="4440600" y="2145400"/>
            <a:ext cx="3834000" cy="17619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448" name="Google Shape;448;p27"/>
          <p:cNvSpPr/>
          <p:nvPr/>
        </p:nvSpPr>
        <p:spPr>
          <a:xfrm>
            <a:off x="6082076"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7"/>
          <p:cNvSpPr/>
          <p:nvPr/>
        </p:nvSpPr>
        <p:spPr>
          <a:xfrm rot="10800000">
            <a:off x="6965676"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7"/>
          <p:cNvSpPr/>
          <p:nvPr/>
        </p:nvSpPr>
        <p:spPr>
          <a:xfrm flipH="1" rot="10484947">
            <a:off x="7999385"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7"/>
          <p:cNvSpPr/>
          <p:nvPr/>
        </p:nvSpPr>
        <p:spPr>
          <a:xfrm rot="10800000">
            <a:off x="7222138"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7"/>
          <p:cNvSpPr/>
          <p:nvPr/>
        </p:nvSpPr>
        <p:spPr>
          <a:xfrm rot="10800000">
            <a:off x="8177150"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7"/>
          <p:cNvSpPr/>
          <p:nvPr/>
        </p:nvSpPr>
        <p:spPr>
          <a:xfrm rot="10800000">
            <a:off x="8947925" y="15819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4" name="Shape 44"/>
        <p:cNvGrpSpPr/>
        <p:nvPr/>
      </p:nvGrpSpPr>
      <p:grpSpPr>
        <a:xfrm>
          <a:off x="0" y="0"/>
          <a:ext cx="0" cy="0"/>
          <a:chOff x="0" y="0"/>
          <a:chExt cx="0" cy="0"/>
        </a:xfrm>
      </p:grpSpPr>
      <p:sp>
        <p:nvSpPr>
          <p:cNvPr id="45" name="Google Shape;45;p4"/>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6" name="Google Shape;46;p4"/>
          <p:cNvSpPr txBox="1"/>
          <p:nvPr>
            <p:ph idx="1" type="body"/>
          </p:nvPr>
        </p:nvSpPr>
        <p:spPr>
          <a:xfrm>
            <a:off x="540000" y="1028700"/>
            <a:ext cx="8064000" cy="35748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12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grpSp>
        <p:nvGrpSpPr>
          <p:cNvPr id="47" name="Google Shape;47;p4"/>
          <p:cNvGrpSpPr/>
          <p:nvPr/>
        </p:nvGrpSpPr>
        <p:grpSpPr>
          <a:xfrm flipH="1">
            <a:off x="-129749" y="-116300"/>
            <a:ext cx="2684034" cy="1738163"/>
            <a:chOff x="6654501" y="-116300"/>
            <a:chExt cx="2684034" cy="1738163"/>
          </a:xfrm>
        </p:grpSpPr>
        <p:sp>
          <p:nvSpPr>
            <p:cNvPr id="48" name="Google Shape;48;p4"/>
            <p:cNvSpPr/>
            <p:nvPr/>
          </p:nvSpPr>
          <p:spPr>
            <a:xfrm>
              <a:off x="6654501" y="-116300"/>
              <a:ext cx="2684034" cy="1535681"/>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flipH="1" rot="5400000">
              <a:off x="8050932" y="-354518"/>
              <a:ext cx="808131" cy="1493289"/>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rot="10800000">
              <a:off x="7613850" y="-116300"/>
              <a:ext cx="1724676" cy="736904"/>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7365463" y="1070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8469625" y="77528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8942775" y="1523163"/>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4"/>
          <p:cNvGrpSpPr/>
          <p:nvPr/>
        </p:nvGrpSpPr>
        <p:grpSpPr>
          <a:xfrm>
            <a:off x="6806901" y="-116300"/>
            <a:ext cx="2684034" cy="1738163"/>
            <a:chOff x="6654501" y="-116300"/>
            <a:chExt cx="2684034" cy="1738163"/>
          </a:xfrm>
        </p:grpSpPr>
        <p:sp>
          <p:nvSpPr>
            <p:cNvPr id="55" name="Google Shape;55;p4"/>
            <p:cNvSpPr/>
            <p:nvPr/>
          </p:nvSpPr>
          <p:spPr>
            <a:xfrm>
              <a:off x="6654501" y="-116300"/>
              <a:ext cx="2684034" cy="1535681"/>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flipH="1" rot="5400000">
              <a:off x="8050932" y="-354518"/>
              <a:ext cx="808131" cy="1493289"/>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rot="10800000">
              <a:off x="7613850" y="-116300"/>
              <a:ext cx="1724676" cy="736904"/>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7365463" y="1070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8469625" y="77528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8942775" y="1523163"/>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1" name="Shape 61"/>
        <p:cNvGrpSpPr/>
        <p:nvPr/>
      </p:nvGrpSpPr>
      <p:grpSpPr>
        <a:xfrm>
          <a:off x="0" y="0"/>
          <a:ext cx="0" cy="0"/>
          <a:chOff x="0" y="0"/>
          <a:chExt cx="0" cy="0"/>
        </a:xfrm>
      </p:grpSpPr>
      <p:sp>
        <p:nvSpPr>
          <p:cNvPr id="62" name="Google Shape;62;p5"/>
          <p:cNvSpPr txBox="1"/>
          <p:nvPr>
            <p:ph idx="1" type="subTitle"/>
          </p:nvPr>
        </p:nvSpPr>
        <p:spPr>
          <a:xfrm>
            <a:off x="5069450" y="2590588"/>
            <a:ext cx="2884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63" name="Google Shape;63;p5"/>
          <p:cNvSpPr txBox="1"/>
          <p:nvPr>
            <p:ph idx="2" type="subTitle"/>
          </p:nvPr>
        </p:nvSpPr>
        <p:spPr>
          <a:xfrm>
            <a:off x="5069400" y="2882600"/>
            <a:ext cx="2884800" cy="78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64" name="Google Shape;64;p5"/>
          <p:cNvSpPr txBox="1"/>
          <p:nvPr>
            <p:ph idx="3" type="subTitle"/>
          </p:nvPr>
        </p:nvSpPr>
        <p:spPr>
          <a:xfrm>
            <a:off x="1189788" y="2590588"/>
            <a:ext cx="2884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65" name="Google Shape;65;p5"/>
          <p:cNvSpPr txBox="1"/>
          <p:nvPr>
            <p:ph idx="4" type="subTitle"/>
          </p:nvPr>
        </p:nvSpPr>
        <p:spPr>
          <a:xfrm>
            <a:off x="1189800" y="2882600"/>
            <a:ext cx="2884800" cy="78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66" name="Google Shape;66;p5"/>
          <p:cNvSpPr/>
          <p:nvPr/>
        </p:nvSpPr>
        <p:spPr>
          <a:xfrm rot="10376871">
            <a:off x="-495921" y="-203555"/>
            <a:ext cx="4143688" cy="141169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3812651" y="348974"/>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593226" y="83864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4418776" y="63342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a:off x="2981851" y="2502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flipH="1">
            <a:off x="-201027" y="-164602"/>
            <a:ext cx="3007352" cy="1244123"/>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rot="10800000">
            <a:off x="-259611" y="-297078"/>
            <a:ext cx="2457436" cy="930503"/>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rot="-448972">
            <a:off x="5418223" y="3906226"/>
            <a:ext cx="4114989" cy="1394558"/>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rot="10800000">
            <a:off x="4710711" y="4724448"/>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rot="10800000">
            <a:off x="8391336" y="4168473"/>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rot="10800000">
            <a:off x="5390761" y="416847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rot="10800000">
            <a:off x="6002711" y="475684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flipH="1" rot="10800000">
            <a:off x="6276637" y="4026301"/>
            <a:ext cx="3007352" cy="1244123"/>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6885137" y="4472397"/>
            <a:ext cx="2457436" cy="930503"/>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6"/>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2" name="Google Shape;82;p6"/>
          <p:cNvSpPr/>
          <p:nvPr/>
        </p:nvSpPr>
        <p:spPr>
          <a:xfrm>
            <a:off x="6082076"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6"/>
          <p:cNvSpPr/>
          <p:nvPr/>
        </p:nvSpPr>
        <p:spPr>
          <a:xfrm rot="10800000">
            <a:off x="6965676"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6"/>
          <p:cNvSpPr/>
          <p:nvPr/>
        </p:nvSpPr>
        <p:spPr>
          <a:xfrm flipH="1" rot="10484947">
            <a:off x="7999385"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6"/>
          <p:cNvSpPr/>
          <p:nvPr/>
        </p:nvSpPr>
        <p:spPr>
          <a:xfrm rot="10800000">
            <a:off x="7222138"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6"/>
          <p:cNvSpPr/>
          <p:nvPr/>
        </p:nvSpPr>
        <p:spPr>
          <a:xfrm rot="10800000">
            <a:off x="8177150"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6"/>
          <p:cNvSpPr/>
          <p:nvPr/>
        </p:nvSpPr>
        <p:spPr>
          <a:xfrm rot="10800000">
            <a:off x="8947925" y="15819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8" name="Shape 88"/>
        <p:cNvGrpSpPr/>
        <p:nvPr/>
      </p:nvGrpSpPr>
      <p:grpSpPr>
        <a:xfrm>
          <a:off x="0" y="0"/>
          <a:ext cx="0" cy="0"/>
          <a:chOff x="0" y="0"/>
          <a:chExt cx="0" cy="0"/>
        </a:xfrm>
      </p:grpSpPr>
      <p:sp>
        <p:nvSpPr>
          <p:cNvPr id="89" name="Google Shape;89;p7"/>
          <p:cNvSpPr txBox="1"/>
          <p:nvPr>
            <p:ph type="title"/>
          </p:nvPr>
        </p:nvSpPr>
        <p:spPr>
          <a:xfrm>
            <a:off x="478950" y="1922950"/>
            <a:ext cx="4860000" cy="822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90" name="Google Shape;90;p7"/>
          <p:cNvSpPr txBox="1"/>
          <p:nvPr>
            <p:ph idx="1" type="subTitle"/>
          </p:nvPr>
        </p:nvSpPr>
        <p:spPr>
          <a:xfrm>
            <a:off x="479050" y="2757125"/>
            <a:ext cx="4860000" cy="49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1" name="Google Shape;91;p7"/>
          <p:cNvSpPr/>
          <p:nvPr/>
        </p:nvSpPr>
        <p:spPr>
          <a:xfrm rot="-10667561">
            <a:off x="305871" y="4396335"/>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7"/>
          <p:cNvSpPr/>
          <p:nvPr/>
        </p:nvSpPr>
        <p:spPr>
          <a:xfrm rot="10800000">
            <a:off x="402459" y="4303597"/>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7"/>
          <p:cNvSpPr/>
          <p:nvPr/>
        </p:nvSpPr>
        <p:spPr>
          <a:xfrm>
            <a:off x="-272112" y="4159112"/>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7"/>
          <p:cNvSpPr/>
          <p:nvPr/>
        </p:nvSpPr>
        <p:spPr>
          <a:xfrm>
            <a:off x="5246676" y="482077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
          <p:cNvSpPr/>
          <p:nvPr/>
        </p:nvSpPr>
        <p:spPr>
          <a:xfrm>
            <a:off x="402451" y="395219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
          <p:cNvSpPr/>
          <p:nvPr/>
        </p:nvSpPr>
        <p:spPr>
          <a:xfrm>
            <a:off x="1153051" y="439062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7"/>
          <p:cNvSpPr/>
          <p:nvPr/>
        </p:nvSpPr>
        <p:spPr>
          <a:xfrm>
            <a:off x="2859751" y="47374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
          <p:cNvSpPr/>
          <p:nvPr/>
        </p:nvSpPr>
        <p:spPr>
          <a:xfrm flipH="1" rot="-132439">
            <a:off x="305871" y="-39916"/>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
          <p:cNvSpPr/>
          <p:nvPr/>
        </p:nvSpPr>
        <p:spPr>
          <a:xfrm flipH="1">
            <a:off x="402459" y="-132676"/>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
          <p:cNvSpPr/>
          <p:nvPr/>
        </p:nvSpPr>
        <p:spPr>
          <a:xfrm flipH="1" rot="10800000">
            <a:off x="-272112" y="-10878"/>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
          <p:cNvSpPr/>
          <p:nvPr/>
        </p:nvSpPr>
        <p:spPr>
          <a:xfrm flipH="1" rot="10800000">
            <a:off x="402451" y="1086487"/>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
          <p:cNvSpPr/>
          <p:nvPr/>
        </p:nvSpPr>
        <p:spPr>
          <a:xfrm flipH="1" rot="10800000">
            <a:off x="1153051" y="648062"/>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7"/>
          <p:cNvSpPr/>
          <p:nvPr/>
        </p:nvSpPr>
        <p:spPr>
          <a:xfrm flipH="1" rot="10800000">
            <a:off x="2859751" y="301212"/>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7"/>
          <p:cNvSpPr/>
          <p:nvPr/>
        </p:nvSpPr>
        <p:spPr>
          <a:xfrm flipH="1" rot="10800000">
            <a:off x="5246676" y="15311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5" name="Shape 105"/>
        <p:cNvGrpSpPr/>
        <p:nvPr/>
      </p:nvGrpSpPr>
      <p:grpSpPr>
        <a:xfrm>
          <a:off x="0" y="0"/>
          <a:ext cx="0" cy="0"/>
          <a:chOff x="0" y="0"/>
          <a:chExt cx="0" cy="0"/>
        </a:xfrm>
      </p:grpSpPr>
      <p:sp>
        <p:nvSpPr>
          <p:cNvPr id="106" name="Google Shape;106;p8"/>
          <p:cNvSpPr txBox="1"/>
          <p:nvPr>
            <p:ph type="title"/>
          </p:nvPr>
        </p:nvSpPr>
        <p:spPr>
          <a:xfrm>
            <a:off x="1388100" y="1076025"/>
            <a:ext cx="6367800" cy="28392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95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07" name="Google Shape;107;p8"/>
          <p:cNvSpPr/>
          <p:nvPr/>
        </p:nvSpPr>
        <p:spPr>
          <a:xfrm flipH="1">
            <a:off x="-426404" y="-8470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rot="10800000">
            <a:off x="-294784" y="-365201"/>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
          <p:cNvSpPr/>
          <p:nvPr/>
        </p:nvSpPr>
        <p:spPr>
          <a:xfrm rot="-5400147">
            <a:off x="232464" y="-691625"/>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
          <p:cNvSpPr/>
          <p:nvPr/>
        </p:nvSpPr>
        <p:spPr>
          <a:xfrm flipH="1">
            <a:off x="683516" y="60690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p:nvPr/>
        </p:nvSpPr>
        <p:spPr>
          <a:xfrm flipH="1">
            <a:off x="2476066" y="6665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flipH="1">
            <a:off x="3173616" y="244725"/>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p:nvPr/>
        </p:nvSpPr>
        <p:spPr>
          <a:xfrm flipH="1">
            <a:off x="6566441" y="273550"/>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8"/>
          <p:cNvSpPr/>
          <p:nvPr/>
        </p:nvSpPr>
        <p:spPr>
          <a:xfrm flipH="1" rot="10800000">
            <a:off x="2631095" y="4430364"/>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8"/>
          <p:cNvSpPr/>
          <p:nvPr/>
        </p:nvSpPr>
        <p:spPr>
          <a:xfrm>
            <a:off x="6302893" y="4618767"/>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5399853">
            <a:off x="7457460" y="3823444"/>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flipH="1" rot="10800000">
            <a:off x="8312846" y="4520067"/>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p:nvPr/>
        </p:nvSpPr>
        <p:spPr>
          <a:xfrm flipH="1" rot="10800000">
            <a:off x="6455196" y="4395617"/>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
          <p:cNvSpPr/>
          <p:nvPr/>
        </p:nvSpPr>
        <p:spPr>
          <a:xfrm flipH="1" rot="10800000">
            <a:off x="5822746" y="4882242"/>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flipH="1" rot="10800000">
            <a:off x="8749921" y="4232117"/>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flipH="1" rot="10800000">
            <a:off x="2364821" y="4788617"/>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flipH="1">
            <a:off x="181341" y="8300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3" name="Shape 123"/>
        <p:cNvGrpSpPr/>
        <p:nvPr/>
      </p:nvGrpSpPr>
      <p:grpSpPr>
        <a:xfrm>
          <a:off x="0" y="0"/>
          <a:ext cx="0" cy="0"/>
          <a:chOff x="0" y="0"/>
          <a:chExt cx="0" cy="0"/>
        </a:xfrm>
      </p:grpSpPr>
      <p:sp>
        <p:nvSpPr>
          <p:cNvPr id="124" name="Google Shape;124;p9"/>
          <p:cNvSpPr txBox="1"/>
          <p:nvPr>
            <p:ph type="title"/>
          </p:nvPr>
        </p:nvSpPr>
        <p:spPr>
          <a:xfrm>
            <a:off x="2141950" y="1922950"/>
            <a:ext cx="4860000" cy="8223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5" name="Google Shape;125;p9"/>
          <p:cNvSpPr txBox="1"/>
          <p:nvPr>
            <p:ph idx="1" type="subTitle"/>
          </p:nvPr>
        </p:nvSpPr>
        <p:spPr>
          <a:xfrm>
            <a:off x="2142050" y="2757125"/>
            <a:ext cx="4860000" cy="49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26" name="Google Shape;126;p9"/>
          <p:cNvSpPr/>
          <p:nvPr/>
        </p:nvSpPr>
        <p:spPr>
          <a:xfrm flipH="1" rot="10800000">
            <a:off x="5365175" y="328529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flipH="1" rot="10800000">
            <a:off x="4874550" y="442998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flipH="1">
            <a:off x="5365175" y="46636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flipH="1">
            <a:off x="7188788" y="438261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flipH="1">
            <a:off x="6621274" y="3703451"/>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flipH="1">
            <a:off x="7832875" y="40170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p:nvPr/>
        </p:nvSpPr>
        <p:spPr>
          <a:xfrm flipH="1">
            <a:off x="8890913" y="30075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
          <p:cNvSpPr/>
          <p:nvPr/>
        </p:nvSpPr>
        <p:spPr>
          <a:xfrm flipH="1">
            <a:off x="-260192" y="16661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
          <p:cNvSpPr/>
          <p:nvPr/>
        </p:nvSpPr>
        <p:spPr>
          <a:xfrm flipH="1">
            <a:off x="158481" y="-33346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
          <p:cNvSpPr/>
          <p:nvPr/>
        </p:nvSpPr>
        <p:spPr>
          <a:xfrm flipH="1" rot="10800000">
            <a:off x="3699725" y="4193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
          <p:cNvSpPr/>
          <p:nvPr/>
        </p:nvSpPr>
        <p:spPr>
          <a:xfrm flipH="1" rot="10800000">
            <a:off x="1811013" y="63557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
          <p:cNvSpPr/>
          <p:nvPr/>
        </p:nvSpPr>
        <p:spPr>
          <a:xfrm flipH="1" rot="10800000">
            <a:off x="-332175" y="-43579"/>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
          <p:cNvSpPr/>
          <p:nvPr/>
        </p:nvSpPr>
        <p:spPr>
          <a:xfrm flipH="1" rot="10800000">
            <a:off x="1232025" y="106596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
          <p:cNvSpPr/>
          <p:nvPr/>
        </p:nvSpPr>
        <p:spPr>
          <a:xfrm flipH="1" rot="10800000">
            <a:off x="108888" y="20106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0" name="Shape 140"/>
        <p:cNvGrpSpPr/>
        <p:nvPr/>
      </p:nvGrpSpPr>
      <p:grpSpPr>
        <a:xfrm>
          <a:off x="0" y="0"/>
          <a:ext cx="0" cy="0"/>
          <a:chOff x="0" y="0"/>
          <a:chExt cx="0" cy="0"/>
        </a:xfrm>
      </p:grpSpPr>
      <p:sp>
        <p:nvSpPr>
          <p:cNvPr id="141" name="Google Shape;141;p10"/>
          <p:cNvSpPr txBox="1"/>
          <p:nvPr>
            <p:ph idx="1" type="body"/>
          </p:nvPr>
        </p:nvSpPr>
        <p:spPr>
          <a:xfrm>
            <a:off x="540000" y="540000"/>
            <a:ext cx="3590400" cy="904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dk1"/>
              </a:buClr>
              <a:buSzPts val="1800"/>
              <a:buNone/>
              <a:defRPr b="1" sz="3000">
                <a:solidFill>
                  <a:schemeClr val="dk1"/>
                </a:solidFill>
                <a:latin typeface="Josefin Sans"/>
                <a:ea typeface="Josefin Sans"/>
                <a:cs typeface="Josefin Sans"/>
                <a:sym typeface="Josefin Sans"/>
              </a:defRPr>
            </a:lvl1pPr>
          </a:lstStyle>
          <a:p/>
        </p:txBody>
      </p:sp>
      <p:sp>
        <p:nvSpPr>
          <p:cNvPr id="142" name="Google Shape;142;p10"/>
          <p:cNvSpPr/>
          <p:nvPr/>
        </p:nvSpPr>
        <p:spPr>
          <a:xfrm flipH="1">
            <a:off x="3426309" y="3056502"/>
            <a:ext cx="5986869" cy="212719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0"/>
          <p:cNvSpPr/>
          <p:nvPr/>
        </p:nvSpPr>
        <p:spPr>
          <a:xfrm flipH="1" rot="10800000">
            <a:off x="5737690" y="3381530"/>
            <a:ext cx="3675485" cy="189381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0"/>
          <p:cNvSpPr/>
          <p:nvPr/>
        </p:nvSpPr>
        <p:spPr>
          <a:xfrm rot="315040">
            <a:off x="7305814" y="4459737"/>
            <a:ext cx="2114446" cy="9970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
          <p:cNvSpPr/>
          <p:nvPr/>
        </p:nvSpPr>
        <p:spPr>
          <a:xfrm flipH="1">
            <a:off x="5699552" y="47843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0"/>
          <p:cNvSpPr/>
          <p:nvPr/>
        </p:nvSpPr>
        <p:spPr>
          <a:xfrm flipH="1">
            <a:off x="8043764" y="39431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
          <p:cNvSpPr/>
          <p:nvPr/>
        </p:nvSpPr>
        <p:spPr>
          <a:xfrm flipH="1">
            <a:off x="8476477" y="34271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
          <p:cNvSpPr/>
          <p:nvPr/>
        </p:nvSpPr>
        <p:spPr>
          <a:xfrm flipH="1">
            <a:off x="7442277" y="355703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40000" y="363275"/>
            <a:ext cx="80640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1pPr>
            <a:lvl2pPr lvl="1" rtl="0">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2pPr>
            <a:lvl3pPr lvl="2" rtl="0">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3pPr>
            <a:lvl4pPr lvl="3" rtl="0">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4pPr>
            <a:lvl5pPr lvl="4" rtl="0">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5pPr>
            <a:lvl6pPr lvl="5" rtl="0">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6pPr>
            <a:lvl7pPr lvl="6" rtl="0">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7pPr>
            <a:lvl8pPr lvl="7" rtl="0">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8pPr>
            <a:lvl9pPr lvl="8" rtl="0">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9pPr>
          </a:lstStyle>
          <a:p/>
        </p:txBody>
      </p:sp>
      <p:sp>
        <p:nvSpPr>
          <p:cNvPr id="7" name="Google Shape;7;p1"/>
          <p:cNvSpPr txBox="1"/>
          <p:nvPr>
            <p:ph idx="1" type="body"/>
          </p:nvPr>
        </p:nvSpPr>
        <p:spPr>
          <a:xfrm>
            <a:off x="540000" y="1152475"/>
            <a:ext cx="80640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1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28"/>
          <p:cNvSpPr txBox="1"/>
          <p:nvPr>
            <p:ph type="ctrTitle"/>
          </p:nvPr>
        </p:nvSpPr>
        <p:spPr>
          <a:xfrm>
            <a:off x="678600" y="1484550"/>
            <a:ext cx="7787100" cy="208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Lottie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37"/>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a:solidFill>
                  <a:schemeClr val="dk1"/>
                </a:solidFill>
              </a:rPr>
              <a:t>2.1 Null Object Explanation</a:t>
            </a:r>
            <a:endParaRPr>
              <a:solidFill>
                <a:schemeClr val="dk1"/>
              </a:solidFill>
            </a:endParaRPr>
          </a:p>
          <a:p>
            <a:pPr indent="0" lvl="0" marL="0" rtl="0" algn="ctr">
              <a:spcBef>
                <a:spcPts val="0"/>
              </a:spcBef>
              <a:spcAft>
                <a:spcPts val="0"/>
              </a:spcAft>
              <a:buNone/>
            </a:pPr>
            <a:r>
              <a:t/>
            </a:r>
            <a:endParaRPr>
              <a:solidFill>
                <a:schemeClr val="dk1"/>
              </a:solidFill>
            </a:endParaRPr>
          </a:p>
          <a:p>
            <a:pPr indent="0" lvl="0" marL="0" rtl="0" algn="ctr">
              <a:spcBef>
                <a:spcPts val="0"/>
              </a:spcBef>
              <a:spcAft>
                <a:spcPts val="0"/>
              </a:spcAft>
              <a:buNone/>
            </a:pPr>
            <a:r>
              <a:t/>
            </a:r>
            <a:endParaRPr>
              <a:solidFill>
                <a:schemeClr val="dk1"/>
              </a:solidFill>
            </a:endParaRPr>
          </a:p>
        </p:txBody>
      </p:sp>
      <p:sp>
        <p:nvSpPr>
          <p:cNvPr id="539" name="Google Shape;539;p37"/>
          <p:cNvSpPr txBox="1"/>
          <p:nvPr>
            <p:ph idx="1" type="body"/>
          </p:nvPr>
        </p:nvSpPr>
        <p:spPr>
          <a:xfrm>
            <a:off x="405900" y="1028700"/>
            <a:ext cx="8332200" cy="7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Itim"/>
                <a:ea typeface="Itim"/>
                <a:cs typeface="Itim"/>
                <a:sym typeface="Itim"/>
              </a:rPr>
              <a:t>ใน Animation การทำภาพเคลื่อนไหว เป็นการขยับภาพเป็น frame อย่างต่อเนื่อง การที่จะเก็บข้อมูลทุก frame มาโหลดทั้ง frame ใหม่ตลอดเป็นวิธีที่สิ้นเปลือง และไม่มีประสิทธิภาพ ดังนั้นจึงอาจจะเก็บเต็ม frame แค่บาง frame แล้วที่เหลือก็ใช้การระบุส่วนที่เปลี่ยนแปลงจาก frame แบบเต็ม ๆ ซึ่ง f</a:t>
            </a:r>
            <a:r>
              <a:rPr lang="en">
                <a:solidFill>
                  <a:schemeClr val="dk1"/>
                </a:solidFill>
                <a:latin typeface="Itim"/>
                <a:ea typeface="Itim"/>
                <a:cs typeface="Itim"/>
                <a:sym typeface="Itim"/>
              </a:rPr>
              <a:t>rame ตัวที่เก็บแบบเต็ม ๆ ก็คือ Keyframe โดยที่ในแต่ละ Animation จะมีจำนวนไม่เท่ากัน</a:t>
            </a:r>
            <a:endParaRPr>
              <a:solidFill>
                <a:schemeClr val="dk1"/>
              </a:solidFill>
              <a:latin typeface="Itim"/>
              <a:ea typeface="Itim"/>
              <a:cs typeface="Itim"/>
              <a:sym typeface="Itim"/>
            </a:endParaRPr>
          </a:p>
          <a:p>
            <a:pPr indent="0" lvl="0" marL="0" rtl="0" algn="l">
              <a:spcBef>
                <a:spcPts val="1600"/>
              </a:spcBef>
              <a:spcAft>
                <a:spcPts val="0"/>
              </a:spcAft>
              <a:buNone/>
            </a:pPr>
            <a:r>
              <a:t/>
            </a:r>
            <a:endParaRPr>
              <a:solidFill>
                <a:schemeClr val="dk1"/>
              </a:solidFill>
              <a:latin typeface="Itim"/>
              <a:ea typeface="Itim"/>
              <a:cs typeface="Itim"/>
              <a:sym typeface="Itim"/>
            </a:endParaRPr>
          </a:p>
          <a:p>
            <a:pPr indent="0" lvl="0" marL="0" rtl="0" algn="l">
              <a:spcBef>
                <a:spcPts val="1600"/>
              </a:spcBef>
              <a:spcAft>
                <a:spcPts val="0"/>
              </a:spcAft>
              <a:buNone/>
            </a:pPr>
            <a:r>
              <a:t/>
            </a:r>
            <a:endParaRPr>
              <a:solidFill>
                <a:schemeClr val="dk1"/>
              </a:solidFill>
              <a:latin typeface="Itim"/>
              <a:ea typeface="Itim"/>
              <a:cs typeface="Itim"/>
              <a:sym typeface="Itim"/>
            </a:endParaRPr>
          </a:p>
          <a:p>
            <a:pPr indent="0" lvl="0" marL="0" rtl="0" algn="l">
              <a:spcBef>
                <a:spcPts val="1600"/>
              </a:spcBef>
              <a:spcAft>
                <a:spcPts val="1600"/>
              </a:spcAft>
              <a:buNone/>
            </a:pPr>
            <a:r>
              <a:t/>
            </a:r>
            <a:endParaRPr>
              <a:solidFill>
                <a:schemeClr val="dk1"/>
              </a:solidFill>
              <a:latin typeface="Itim"/>
              <a:ea typeface="Itim"/>
              <a:cs typeface="Itim"/>
              <a:sym typeface="Itim"/>
            </a:endParaRPr>
          </a:p>
        </p:txBody>
      </p:sp>
      <p:pic>
        <p:nvPicPr>
          <p:cNvPr id="540" name="Google Shape;540;p37"/>
          <p:cNvPicPr preferRelativeResize="0"/>
          <p:nvPr/>
        </p:nvPicPr>
        <p:blipFill>
          <a:blip r:embed="rId3">
            <a:alphaModFix/>
          </a:blip>
          <a:stretch>
            <a:fillRect/>
          </a:stretch>
        </p:blipFill>
        <p:spPr>
          <a:xfrm>
            <a:off x="636575" y="1745400"/>
            <a:ext cx="4550550" cy="3226949"/>
          </a:xfrm>
          <a:prstGeom prst="rect">
            <a:avLst/>
          </a:prstGeom>
          <a:noFill/>
          <a:ln>
            <a:noFill/>
          </a:ln>
        </p:spPr>
      </p:pic>
      <p:sp>
        <p:nvSpPr>
          <p:cNvPr id="541" name="Google Shape;541;p37"/>
          <p:cNvSpPr txBox="1"/>
          <p:nvPr>
            <p:ph idx="1" type="body"/>
          </p:nvPr>
        </p:nvSpPr>
        <p:spPr>
          <a:xfrm>
            <a:off x="4475425" y="1838125"/>
            <a:ext cx="4032000" cy="141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Itim"/>
                <a:ea typeface="Itim"/>
                <a:cs typeface="Itim"/>
                <a:sym typeface="Itim"/>
              </a:rPr>
              <a:t>ใน Lottie จึงใช้ </a:t>
            </a:r>
            <a:r>
              <a:rPr lang="en">
                <a:solidFill>
                  <a:schemeClr val="dk1"/>
                </a:solidFill>
                <a:latin typeface="Itim"/>
                <a:ea typeface="Itim"/>
                <a:cs typeface="Itim"/>
                <a:sym typeface="Itim"/>
              </a:rPr>
              <a:t>Null Object Design Pattern ในการตรวจเช็ค Keyframe โดยทั้ง SingleKeyframeWrapper, KeyframesWrapperlmpi, และ EmptyKeyframeWrapper นั้น implement มาจาก interface เดียวกันคือ KeyframesWrapper ตัวที่เป็น EmptyKeyframeWrapper จะตรงตามแนวคิด Null Object Pattern คือการส่ง Null Object แทน Real Object ในกรณีที่ไม่มี Keyframe</a:t>
            </a:r>
            <a:endParaRPr>
              <a:solidFill>
                <a:schemeClr val="dk1"/>
              </a:solidFill>
              <a:latin typeface="Itim"/>
              <a:ea typeface="Itim"/>
              <a:cs typeface="Itim"/>
              <a:sym typeface="Itim"/>
            </a:endParaRPr>
          </a:p>
          <a:p>
            <a:pPr indent="0" lvl="0" marL="0" rtl="0" algn="l">
              <a:spcBef>
                <a:spcPts val="1600"/>
              </a:spcBef>
              <a:spcAft>
                <a:spcPts val="1600"/>
              </a:spcAft>
              <a:buNone/>
            </a:pPr>
            <a:r>
              <a:t/>
            </a:r>
            <a:endParaRPr>
              <a:solidFill>
                <a:schemeClr val="dk1"/>
              </a:solidFill>
              <a:latin typeface="Itim"/>
              <a:ea typeface="Itim"/>
              <a:cs typeface="Itim"/>
              <a:sym typeface="Iti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38"/>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2.2 Null Object Evidence</a:t>
            </a:r>
            <a:endParaRPr>
              <a:solidFill>
                <a:schemeClr val="dk1"/>
              </a:solidFill>
            </a:endParaRPr>
          </a:p>
          <a:p>
            <a:pPr indent="0" lvl="0" marL="0" rtl="0" algn="ctr">
              <a:spcBef>
                <a:spcPts val="0"/>
              </a:spcBef>
              <a:spcAft>
                <a:spcPts val="0"/>
              </a:spcAft>
              <a:buNone/>
            </a:pPr>
            <a:r>
              <a:t/>
            </a:r>
            <a:endParaRPr/>
          </a:p>
        </p:txBody>
      </p:sp>
      <p:sp>
        <p:nvSpPr>
          <p:cNvPr id="547" name="Google Shape;547;p38"/>
          <p:cNvSpPr txBox="1"/>
          <p:nvPr>
            <p:ph idx="1" type="body"/>
          </p:nvPr>
        </p:nvSpPr>
        <p:spPr>
          <a:xfrm>
            <a:off x="0" y="4450200"/>
            <a:ext cx="9144000" cy="35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Itim"/>
                <a:ea typeface="Itim"/>
                <a:cs typeface="Itim"/>
                <a:sym typeface="Itim"/>
              </a:rPr>
              <a:t>Line numbers: </a:t>
            </a:r>
            <a:r>
              <a:rPr lang="en">
                <a:latin typeface="Itim"/>
                <a:ea typeface="Itim"/>
                <a:cs typeface="Itim"/>
                <a:sym typeface="Itim"/>
              </a:rPr>
              <a:t>เรียกใช้บรรทัดที่ 75 โดยการเรียก keyframe ปัจจุบัน</a:t>
            </a:r>
            <a:endParaRPr>
              <a:latin typeface="Itim"/>
              <a:ea typeface="Itim"/>
              <a:cs typeface="Itim"/>
              <a:sym typeface="Itim"/>
            </a:endParaRPr>
          </a:p>
        </p:txBody>
      </p:sp>
      <p:pic>
        <p:nvPicPr>
          <p:cNvPr id="548" name="Google Shape;548;p38"/>
          <p:cNvPicPr preferRelativeResize="0"/>
          <p:nvPr/>
        </p:nvPicPr>
        <p:blipFill>
          <a:blip r:embed="rId3">
            <a:alphaModFix/>
          </a:blip>
          <a:stretch>
            <a:fillRect/>
          </a:stretch>
        </p:blipFill>
        <p:spPr>
          <a:xfrm>
            <a:off x="540401" y="3128976"/>
            <a:ext cx="5154410" cy="1321225"/>
          </a:xfrm>
          <a:prstGeom prst="rect">
            <a:avLst/>
          </a:prstGeom>
          <a:noFill/>
          <a:ln>
            <a:noFill/>
          </a:ln>
        </p:spPr>
      </p:pic>
      <p:pic>
        <p:nvPicPr>
          <p:cNvPr id="549" name="Google Shape;549;p38"/>
          <p:cNvPicPr preferRelativeResize="0"/>
          <p:nvPr/>
        </p:nvPicPr>
        <p:blipFill>
          <a:blip r:embed="rId4">
            <a:alphaModFix/>
          </a:blip>
          <a:stretch>
            <a:fillRect/>
          </a:stretch>
        </p:blipFill>
        <p:spPr>
          <a:xfrm>
            <a:off x="540000" y="1192600"/>
            <a:ext cx="5155199" cy="1554480"/>
          </a:xfrm>
          <a:prstGeom prst="rect">
            <a:avLst/>
          </a:prstGeom>
          <a:noFill/>
          <a:ln>
            <a:noFill/>
          </a:ln>
        </p:spPr>
      </p:pic>
      <p:sp>
        <p:nvSpPr>
          <p:cNvPr id="550" name="Google Shape;550;p38"/>
          <p:cNvSpPr txBox="1"/>
          <p:nvPr>
            <p:ph idx="1" type="body"/>
          </p:nvPr>
        </p:nvSpPr>
        <p:spPr>
          <a:xfrm>
            <a:off x="25" y="2747075"/>
            <a:ext cx="9144000" cy="38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tim"/>
                <a:ea typeface="Itim"/>
                <a:cs typeface="Itim"/>
                <a:sym typeface="Itim"/>
              </a:rPr>
              <a:t>Line numbers:</a:t>
            </a:r>
            <a:r>
              <a:rPr lang="en">
                <a:latin typeface="Itim"/>
                <a:ea typeface="Itim"/>
                <a:cs typeface="Itim"/>
                <a:sym typeface="Itim"/>
              </a:rPr>
              <a:t> KeyframesWrapper </a:t>
            </a:r>
            <a:r>
              <a:rPr lang="en">
                <a:latin typeface="Itim"/>
                <a:ea typeface="Itim"/>
                <a:cs typeface="Itim"/>
                <a:sym typeface="Itim"/>
              </a:rPr>
              <a:t>อยู่บรรทัดที่ 176 และ 186</a:t>
            </a:r>
            <a:endParaRPr>
              <a:latin typeface="Itim"/>
              <a:ea typeface="Itim"/>
              <a:cs typeface="Itim"/>
              <a:sym typeface="Itim"/>
            </a:endParaRPr>
          </a:p>
          <a:p>
            <a:pPr indent="0" lvl="0" marL="0" rtl="0" algn="l">
              <a:spcBef>
                <a:spcPts val="1600"/>
              </a:spcBef>
              <a:spcAft>
                <a:spcPts val="1600"/>
              </a:spcAft>
              <a:buNone/>
            </a:pPr>
            <a:r>
              <a:t/>
            </a:r>
            <a:endParaRPr/>
          </a:p>
        </p:txBody>
      </p:sp>
      <p:sp>
        <p:nvSpPr>
          <p:cNvPr id="551" name="Google Shape;551;p38"/>
          <p:cNvSpPr txBox="1"/>
          <p:nvPr>
            <p:ph idx="1" type="body"/>
          </p:nvPr>
        </p:nvSpPr>
        <p:spPr>
          <a:xfrm>
            <a:off x="0" y="862825"/>
            <a:ext cx="9144000" cy="381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Itim"/>
                <a:ea typeface="Itim"/>
                <a:cs typeface="Itim"/>
                <a:sym typeface="Itim"/>
              </a:rPr>
              <a:t>Source files: lottie-android/lottie/src/main/java/com/airbnb/lottie/animation/keyframe/BaseKeyframeAnimation.java</a:t>
            </a:r>
            <a:endParaRPr>
              <a:latin typeface="Itim"/>
              <a:ea typeface="Itim"/>
              <a:cs typeface="Itim"/>
              <a:sym typeface="Itim"/>
            </a:endParaRPr>
          </a:p>
        </p:txBody>
      </p:sp>
      <p:pic>
        <p:nvPicPr>
          <p:cNvPr id="552" name="Google Shape;552;p38"/>
          <p:cNvPicPr preferRelativeResize="0"/>
          <p:nvPr/>
        </p:nvPicPr>
        <p:blipFill>
          <a:blip r:embed="rId5">
            <a:alphaModFix/>
          </a:blip>
          <a:stretch>
            <a:fillRect/>
          </a:stretch>
        </p:blipFill>
        <p:spPr>
          <a:xfrm>
            <a:off x="5752350" y="1192600"/>
            <a:ext cx="2851650" cy="2128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39"/>
          <p:cNvSpPr txBox="1"/>
          <p:nvPr>
            <p:ph type="title"/>
          </p:nvPr>
        </p:nvSpPr>
        <p:spPr>
          <a:xfrm>
            <a:off x="0" y="363275"/>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3. Iterator Design Pattern Structure</a:t>
            </a:r>
            <a:endParaRPr/>
          </a:p>
          <a:p>
            <a:pPr indent="0" lvl="0" marL="0" rtl="0" algn="ctr">
              <a:spcBef>
                <a:spcPts val="0"/>
              </a:spcBef>
              <a:spcAft>
                <a:spcPts val="0"/>
              </a:spcAft>
              <a:buNone/>
            </a:pPr>
            <a:r>
              <a:t/>
            </a:r>
            <a:endParaRPr/>
          </a:p>
        </p:txBody>
      </p:sp>
      <p:sp>
        <p:nvSpPr>
          <p:cNvPr id="558" name="Google Shape;558;p39"/>
          <p:cNvSpPr txBox="1"/>
          <p:nvPr>
            <p:ph idx="4294967295" type="body"/>
          </p:nvPr>
        </p:nvSpPr>
        <p:spPr>
          <a:xfrm>
            <a:off x="540000" y="1028700"/>
            <a:ext cx="8064000" cy="35748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700">
                <a:solidFill>
                  <a:srgbClr val="444444"/>
                </a:solidFill>
                <a:latin typeface="Josefin Sans"/>
                <a:ea typeface="Josefin Sans"/>
                <a:cs typeface="Josefin Sans"/>
                <a:sym typeface="Josefin Sans"/>
              </a:rPr>
              <a:t>Structure</a:t>
            </a:r>
            <a:endParaRPr b="1" sz="1700">
              <a:solidFill>
                <a:srgbClr val="444444"/>
              </a:solidFill>
              <a:latin typeface="Josefin Sans"/>
              <a:ea typeface="Josefin Sans"/>
              <a:cs typeface="Josefin Sans"/>
              <a:sym typeface="Josefin Sans"/>
            </a:endParaRPr>
          </a:p>
          <a:p>
            <a:pPr indent="0" lvl="0" marL="0" rtl="0" algn="l">
              <a:spcBef>
                <a:spcPts val="400"/>
              </a:spcBef>
              <a:spcAft>
                <a:spcPts val="1600"/>
              </a:spcAft>
              <a:buNone/>
            </a:pPr>
            <a:r>
              <a:t/>
            </a:r>
            <a:endParaRPr sz="1000">
              <a:latin typeface="Josefin Sans"/>
              <a:ea typeface="Josefin Sans"/>
              <a:cs typeface="Josefin Sans"/>
              <a:sym typeface="Josefin Sans"/>
            </a:endParaRPr>
          </a:p>
        </p:txBody>
      </p:sp>
      <p:pic>
        <p:nvPicPr>
          <p:cNvPr id="559" name="Google Shape;559;p39"/>
          <p:cNvPicPr preferRelativeResize="0"/>
          <p:nvPr/>
        </p:nvPicPr>
        <p:blipFill>
          <a:blip r:embed="rId3">
            <a:alphaModFix/>
          </a:blip>
          <a:stretch>
            <a:fillRect/>
          </a:stretch>
        </p:blipFill>
        <p:spPr>
          <a:xfrm>
            <a:off x="2802570" y="1433300"/>
            <a:ext cx="3538850" cy="3170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40"/>
          <p:cNvSpPr txBox="1"/>
          <p:nvPr>
            <p:ph type="title"/>
          </p:nvPr>
        </p:nvSpPr>
        <p:spPr>
          <a:xfrm>
            <a:off x="1819200" y="370450"/>
            <a:ext cx="5505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3.1 </a:t>
            </a:r>
            <a:r>
              <a:rPr lang="en"/>
              <a:t>Iterator Design Pattern</a:t>
            </a:r>
            <a:endParaRPr/>
          </a:p>
        </p:txBody>
      </p:sp>
      <p:sp>
        <p:nvSpPr>
          <p:cNvPr id="565" name="Google Shape;565;p40"/>
          <p:cNvSpPr txBox="1"/>
          <p:nvPr>
            <p:ph idx="4294967295" type="body"/>
          </p:nvPr>
        </p:nvSpPr>
        <p:spPr>
          <a:xfrm>
            <a:off x="540000" y="1028700"/>
            <a:ext cx="8064000" cy="357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latin typeface="Josefin Sans"/>
                <a:ea typeface="Josefin Sans"/>
                <a:cs typeface="Josefin Sans"/>
                <a:sym typeface="Josefin Sans"/>
              </a:rPr>
              <a:t>Class Diagram</a:t>
            </a:r>
            <a:endParaRPr b="1" sz="1400">
              <a:latin typeface="Josefin Sans"/>
              <a:ea typeface="Josefin Sans"/>
              <a:cs typeface="Josefin Sans"/>
              <a:sym typeface="Josefin Sans"/>
            </a:endParaRPr>
          </a:p>
        </p:txBody>
      </p:sp>
      <p:sp>
        <p:nvSpPr>
          <p:cNvPr id="566" name="Google Shape;566;p40"/>
          <p:cNvSpPr txBox="1"/>
          <p:nvPr/>
        </p:nvSpPr>
        <p:spPr>
          <a:xfrm>
            <a:off x="655700" y="1543375"/>
            <a:ext cx="2620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Itim"/>
                <a:ea typeface="Itim"/>
                <a:cs typeface="Itim"/>
                <a:sym typeface="Itim"/>
              </a:rPr>
              <a:t>G</a:t>
            </a:r>
            <a:r>
              <a:rPr lang="en" sz="1000">
                <a:solidFill>
                  <a:schemeClr val="dk2"/>
                </a:solidFill>
                <a:latin typeface="Itim"/>
                <a:ea typeface="Itim"/>
                <a:cs typeface="Itim"/>
                <a:sym typeface="Itim"/>
              </a:rPr>
              <a:t>enerics type คือ K = Key , V = Value</a:t>
            </a:r>
            <a:endParaRPr sz="800">
              <a:solidFill>
                <a:schemeClr val="dk2"/>
              </a:solidFill>
              <a:latin typeface="Itim"/>
              <a:ea typeface="Itim"/>
              <a:cs typeface="Itim"/>
              <a:sym typeface="Itim"/>
            </a:endParaRPr>
          </a:p>
        </p:txBody>
      </p:sp>
      <p:sp>
        <p:nvSpPr>
          <p:cNvPr id="567" name="Google Shape;567;p40"/>
          <p:cNvSpPr txBox="1"/>
          <p:nvPr/>
        </p:nvSpPr>
        <p:spPr>
          <a:xfrm>
            <a:off x="655700" y="1799675"/>
            <a:ext cx="26202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Itim"/>
                <a:ea typeface="Itim"/>
                <a:cs typeface="Itim"/>
                <a:sym typeface="Itim"/>
              </a:rPr>
              <a:t> Concrete Collections</a:t>
            </a:r>
            <a:endParaRPr sz="1000">
              <a:solidFill>
                <a:schemeClr val="dk2"/>
              </a:solidFill>
              <a:latin typeface="Itim"/>
              <a:ea typeface="Itim"/>
              <a:cs typeface="Itim"/>
              <a:sym typeface="Itim"/>
            </a:endParaRPr>
          </a:p>
          <a:p>
            <a:pPr indent="0" lvl="0" marL="0" rtl="0" algn="l">
              <a:spcBef>
                <a:spcPts val="0"/>
              </a:spcBef>
              <a:spcAft>
                <a:spcPts val="0"/>
              </a:spcAft>
              <a:buNone/>
            </a:pPr>
            <a:r>
              <a:rPr lang="en" sz="1000">
                <a:solidFill>
                  <a:schemeClr val="dk2"/>
                </a:solidFill>
                <a:latin typeface="Itim"/>
                <a:ea typeface="Itim"/>
                <a:cs typeface="Itim"/>
                <a:sym typeface="Itim"/>
              </a:rPr>
              <a:t> </a:t>
            </a:r>
            <a:r>
              <a:rPr lang="en" sz="1000">
                <a:solidFill>
                  <a:schemeClr val="dk2"/>
                </a:solidFill>
                <a:latin typeface="Itim"/>
                <a:ea typeface="Itim"/>
                <a:cs typeface="Itim"/>
                <a:sym typeface="Itim"/>
              </a:rPr>
              <a:t>การสร้าง Iterator จะมี 2 ส่วน คือ </a:t>
            </a:r>
            <a:endParaRPr sz="1000">
              <a:solidFill>
                <a:schemeClr val="dk2"/>
              </a:solidFill>
              <a:latin typeface="Itim"/>
              <a:ea typeface="Itim"/>
              <a:cs typeface="Itim"/>
              <a:sym typeface="Itim"/>
            </a:endParaRPr>
          </a:p>
          <a:p>
            <a:pPr indent="0" lvl="0" marL="0" rtl="0" algn="l">
              <a:spcBef>
                <a:spcPts val="0"/>
              </a:spcBef>
              <a:spcAft>
                <a:spcPts val="0"/>
              </a:spcAft>
              <a:buNone/>
            </a:pPr>
            <a:r>
              <a:rPr lang="en" sz="1000">
                <a:solidFill>
                  <a:schemeClr val="dk2"/>
                </a:solidFill>
                <a:latin typeface="Itim"/>
                <a:ea typeface="Itim"/>
                <a:cs typeface="Itim"/>
                <a:sym typeface="Itim"/>
              </a:rPr>
              <a:t>1.ใช้ EntrySet ที่เป็น Concrete Collection เพื่อเข้าถึงข้อมูลใน Collection</a:t>
            </a:r>
            <a:endParaRPr sz="1000">
              <a:solidFill>
                <a:schemeClr val="dk2"/>
              </a:solidFill>
              <a:latin typeface="Itim"/>
              <a:ea typeface="Itim"/>
              <a:cs typeface="Itim"/>
              <a:sym typeface="Itim"/>
            </a:endParaRPr>
          </a:p>
          <a:p>
            <a:pPr indent="0" lvl="0" marL="0" rtl="0" algn="l">
              <a:spcBef>
                <a:spcPts val="0"/>
              </a:spcBef>
              <a:spcAft>
                <a:spcPts val="0"/>
              </a:spcAft>
              <a:buNone/>
            </a:pPr>
            <a:r>
              <a:rPr lang="en" sz="1000">
                <a:solidFill>
                  <a:schemeClr val="dk2"/>
                </a:solidFill>
                <a:latin typeface="Itim"/>
                <a:ea typeface="Itim"/>
                <a:cs typeface="Itim"/>
                <a:sym typeface="Itim"/>
              </a:rPr>
              <a:t>2.ใช้ KeySet  ที่เป็น Concrete Collection เพื่อคัดเลือกว่าจะนำไปใช้กับ Collection ไหน</a:t>
            </a:r>
            <a:endParaRPr sz="1000">
              <a:solidFill>
                <a:schemeClr val="dk2"/>
              </a:solidFill>
              <a:latin typeface="Itim"/>
              <a:ea typeface="Itim"/>
              <a:cs typeface="Itim"/>
              <a:sym typeface="Itim"/>
            </a:endParaRPr>
          </a:p>
          <a:p>
            <a:pPr indent="0" lvl="0" marL="0" rtl="0" algn="l">
              <a:spcBef>
                <a:spcPts val="0"/>
              </a:spcBef>
              <a:spcAft>
                <a:spcPts val="0"/>
              </a:spcAft>
              <a:buNone/>
            </a:pPr>
            <a:r>
              <a:t/>
            </a:r>
            <a:endParaRPr sz="1000">
              <a:solidFill>
                <a:schemeClr val="dk2"/>
              </a:solidFill>
              <a:latin typeface="Itim"/>
              <a:ea typeface="Itim"/>
              <a:cs typeface="Itim"/>
              <a:sym typeface="Itim"/>
            </a:endParaRPr>
          </a:p>
          <a:p>
            <a:pPr indent="0" lvl="0" marL="0" rtl="0" algn="l">
              <a:spcBef>
                <a:spcPts val="0"/>
              </a:spcBef>
              <a:spcAft>
                <a:spcPts val="0"/>
              </a:spcAft>
              <a:buNone/>
            </a:pPr>
            <a:r>
              <a:rPr lang="en" sz="1000">
                <a:solidFill>
                  <a:schemeClr val="dk2"/>
                </a:solidFill>
                <a:latin typeface="Itim"/>
                <a:ea typeface="Itim"/>
                <a:cs typeface="Itim"/>
                <a:sym typeface="Itim"/>
              </a:rPr>
              <a:t> Concrete Iterator</a:t>
            </a:r>
            <a:endParaRPr sz="1000">
              <a:solidFill>
                <a:schemeClr val="dk2"/>
              </a:solidFill>
              <a:latin typeface="Itim"/>
              <a:ea typeface="Itim"/>
              <a:cs typeface="Itim"/>
              <a:sym typeface="Itim"/>
            </a:endParaRPr>
          </a:p>
          <a:p>
            <a:pPr indent="0" lvl="0" marL="0" rtl="0" algn="l">
              <a:spcBef>
                <a:spcPts val="0"/>
              </a:spcBef>
              <a:spcAft>
                <a:spcPts val="0"/>
              </a:spcAft>
              <a:buNone/>
            </a:pPr>
            <a:r>
              <a:rPr lang="en" sz="1000">
                <a:solidFill>
                  <a:schemeClr val="dk2"/>
                </a:solidFill>
                <a:latin typeface="Itim"/>
                <a:ea typeface="Itim"/>
                <a:cs typeface="Itim"/>
                <a:sym typeface="Itim"/>
              </a:rPr>
              <a:t>ใช้ LinkedTreeMapIterator เป็นการเข้าถึง Collections เพื่อสร้าง Iterator</a:t>
            </a:r>
            <a:endParaRPr sz="1000">
              <a:solidFill>
                <a:schemeClr val="dk2"/>
              </a:solidFill>
              <a:latin typeface="Itim"/>
              <a:ea typeface="Itim"/>
              <a:cs typeface="Itim"/>
              <a:sym typeface="Itim"/>
            </a:endParaRPr>
          </a:p>
          <a:p>
            <a:pPr indent="0" lvl="0" marL="0" rtl="0" algn="l">
              <a:spcBef>
                <a:spcPts val="0"/>
              </a:spcBef>
              <a:spcAft>
                <a:spcPts val="0"/>
              </a:spcAft>
              <a:buNone/>
            </a:pPr>
            <a:r>
              <a:t/>
            </a:r>
            <a:endParaRPr sz="1000">
              <a:solidFill>
                <a:schemeClr val="dk2"/>
              </a:solidFill>
              <a:latin typeface="Itim"/>
              <a:ea typeface="Itim"/>
              <a:cs typeface="Itim"/>
              <a:sym typeface="Itim"/>
            </a:endParaRPr>
          </a:p>
          <a:p>
            <a:pPr indent="0" lvl="0" marL="0" rtl="0" algn="l">
              <a:spcBef>
                <a:spcPts val="0"/>
              </a:spcBef>
              <a:spcAft>
                <a:spcPts val="0"/>
              </a:spcAft>
              <a:buNone/>
            </a:pPr>
            <a:r>
              <a:t/>
            </a:r>
            <a:endParaRPr sz="1000">
              <a:solidFill>
                <a:schemeClr val="dk2"/>
              </a:solidFill>
              <a:latin typeface="Itim"/>
              <a:ea typeface="Itim"/>
              <a:cs typeface="Itim"/>
              <a:sym typeface="Itim"/>
            </a:endParaRPr>
          </a:p>
          <a:p>
            <a:pPr indent="0" lvl="0" marL="0" rtl="0" algn="l">
              <a:spcBef>
                <a:spcPts val="0"/>
              </a:spcBef>
              <a:spcAft>
                <a:spcPts val="0"/>
              </a:spcAft>
              <a:buNone/>
            </a:pPr>
            <a:r>
              <a:t/>
            </a:r>
            <a:endParaRPr sz="1000">
              <a:solidFill>
                <a:schemeClr val="dk2"/>
              </a:solidFill>
              <a:latin typeface="Itim"/>
              <a:ea typeface="Itim"/>
              <a:cs typeface="Itim"/>
              <a:sym typeface="Itim"/>
            </a:endParaRPr>
          </a:p>
          <a:p>
            <a:pPr indent="0" lvl="0" marL="0" rtl="0" algn="l">
              <a:spcBef>
                <a:spcPts val="0"/>
              </a:spcBef>
              <a:spcAft>
                <a:spcPts val="0"/>
              </a:spcAft>
              <a:buNone/>
            </a:pPr>
            <a:r>
              <a:t/>
            </a:r>
            <a:endParaRPr sz="1000">
              <a:solidFill>
                <a:schemeClr val="dk2"/>
              </a:solidFill>
              <a:latin typeface="Itim"/>
              <a:ea typeface="Itim"/>
              <a:cs typeface="Itim"/>
              <a:sym typeface="Itim"/>
            </a:endParaRPr>
          </a:p>
        </p:txBody>
      </p:sp>
      <p:pic>
        <p:nvPicPr>
          <p:cNvPr id="568" name="Google Shape;568;p40"/>
          <p:cNvPicPr preferRelativeResize="0"/>
          <p:nvPr/>
        </p:nvPicPr>
        <p:blipFill>
          <a:blip r:embed="rId3">
            <a:alphaModFix/>
          </a:blip>
          <a:stretch>
            <a:fillRect/>
          </a:stretch>
        </p:blipFill>
        <p:spPr>
          <a:xfrm>
            <a:off x="4275249" y="1096250"/>
            <a:ext cx="4142475" cy="37465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41"/>
          <p:cNvSpPr txBox="1"/>
          <p:nvPr>
            <p:ph type="title"/>
          </p:nvPr>
        </p:nvSpPr>
        <p:spPr>
          <a:xfrm>
            <a:off x="0" y="380675"/>
            <a:ext cx="9144000" cy="62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dk1"/>
                </a:solidFill>
              </a:rPr>
              <a:t>3.2 </a:t>
            </a:r>
            <a:r>
              <a:rPr lang="en">
                <a:solidFill>
                  <a:schemeClr val="dk1"/>
                </a:solidFill>
              </a:rPr>
              <a:t>Iterator </a:t>
            </a:r>
            <a:r>
              <a:rPr lang="en" sz="2800">
                <a:solidFill>
                  <a:schemeClr val="dk1"/>
                </a:solidFill>
              </a:rPr>
              <a:t>Explanation and Evidence</a:t>
            </a:r>
            <a:endParaRPr/>
          </a:p>
        </p:txBody>
      </p:sp>
      <p:pic>
        <p:nvPicPr>
          <p:cNvPr id="574" name="Google Shape;574;p41"/>
          <p:cNvPicPr preferRelativeResize="0"/>
          <p:nvPr/>
        </p:nvPicPr>
        <p:blipFill>
          <a:blip r:embed="rId3">
            <a:alphaModFix/>
          </a:blip>
          <a:stretch>
            <a:fillRect/>
          </a:stretch>
        </p:blipFill>
        <p:spPr>
          <a:xfrm>
            <a:off x="2375775" y="1721915"/>
            <a:ext cx="4464050" cy="888125"/>
          </a:xfrm>
          <a:prstGeom prst="rect">
            <a:avLst/>
          </a:prstGeom>
          <a:noFill/>
          <a:ln>
            <a:noFill/>
          </a:ln>
        </p:spPr>
      </p:pic>
      <p:sp>
        <p:nvSpPr>
          <p:cNvPr id="575" name="Google Shape;575;p41"/>
          <p:cNvSpPr txBox="1"/>
          <p:nvPr/>
        </p:nvSpPr>
        <p:spPr>
          <a:xfrm>
            <a:off x="1683450" y="1307438"/>
            <a:ext cx="4720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Itim"/>
                <a:ea typeface="Itim"/>
                <a:cs typeface="Itim"/>
                <a:sym typeface="Itim"/>
              </a:rPr>
              <a:t>Abstract class : LinkedTreeMapIterator</a:t>
            </a:r>
            <a:endParaRPr sz="1200">
              <a:solidFill>
                <a:schemeClr val="dk2"/>
              </a:solidFill>
              <a:latin typeface="Itim"/>
              <a:ea typeface="Itim"/>
              <a:cs typeface="Itim"/>
              <a:sym typeface="Itim"/>
            </a:endParaRPr>
          </a:p>
        </p:txBody>
      </p:sp>
      <p:sp>
        <p:nvSpPr>
          <p:cNvPr id="576" name="Google Shape;576;p41"/>
          <p:cNvSpPr txBox="1"/>
          <p:nvPr/>
        </p:nvSpPr>
        <p:spPr>
          <a:xfrm>
            <a:off x="797550" y="4404500"/>
            <a:ext cx="7806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highlight>
                  <a:srgbClr val="FFFFFF"/>
                </a:highlight>
                <a:latin typeface="Itim"/>
                <a:ea typeface="Itim"/>
                <a:cs typeface="Itim"/>
                <a:sym typeface="Itim"/>
              </a:rPr>
              <a:t>Source line : อยู่ในไฟล์ lottie-android /lottie/src/main/java/com/airbnb/lottie/parser/moshi/LinkedHashTreeMap.java // Line number : 767</a:t>
            </a:r>
            <a:endParaRPr sz="900">
              <a:solidFill>
                <a:schemeClr val="dk2"/>
              </a:solidFill>
              <a:latin typeface="Itim"/>
              <a:ea typeface="Itim"/>
              <a:cs typeface="Itim"/>
              <a:sym typeface="Itim"/>
            </a:endParaRPr>
          </a:p>
        </p:txBody>
      </p:sp>
      <p:sp>
        <p:nvSpPr>
          <p:cNvPr id="577" name="Google Shape;577;p41"/>
          <p:cNvSpPr txBox="1"/>
          <p:nvPr/>
        </p:nvSpPr>
        <p:spPr>
          <a:xfrm>
            <a:off x="926550" y="3103067"/>
            <a:ext cx="7548900" cy="53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chemeClr val="dk2"/>
                </a:solidFill>
                <a:highlight>
                  <a:schemeClr val="lt1"/>
                </a:highlight>
                <a:latin typeface="Itim"/>
                <a:ea typeface="Itim"/>
                <a:cs typeface="Itim"/>
                <a:sym typeface="Itim"/>
              </a:rPr>
              <a:t>มี</a:t>
            </a:r>
            <a:r>
              <a:rPr lang="en" sz="1050">
                <a:solidFill>
                  <a:schemeClr val="dk2"/>
                </a:solidFill>
                <a:highlight>
                  <a:schemeClr val="lt1"/>
                </a:highlight>
                <a:latin typeface="Itim"/>
                <a:ea typeface="Itim"/>
                <a:cs typeface="Itim"/>
                <a:sym typeface="Itim"/>
              </a:rPr>
              <a:t>การสร้าง </a:t>
            </a:r>
            <a:r>
              <a:rPr lang="en" sz="1050">
                <a:solidFill>
                  <a:schemeClr val="dk2"/>
                </a:solidFill>
                <a:highlight>
                  <a:srgbClr val="FFFFFF"/>
                </a:highlight>
                <a:latin typeface="Itim"/>
                <a:ea typeface="Itim"/>
                <a:cs typeface="Itim"/>
                <a:sym typeface="Itim"/>
              </a:rPr>
              <a:t>Concrete Iterator จาก </a:t>
            </a:r>
            <a:r>
              <a:rPr lang="en" sz="1200">
                <a:solidFill>
                  <a:schemeClr val="dk2"/>
                </a:solidFill>
                <a:latin typeface="Itim"/>
                <a:ea typeface="Itim"/>
                <a:cs typeface="Itim"/>
                <a:sym typeface="Itim"/>
              </a:rPr>
              <a:t>LinkedTreeMapIterator</a:t>
            </a:r>
            <a:r>
              <a:rPr lang="en" sz="1050">
                <a:solidFill>
                  <a:schemeClr val="dk2"/>
                </a:solidFill>
                <a:highlight>
                  <a:srgbClr val="FFFFFF"/>
                </a:highlight>
                <a:latin typeface="Itim"/>
                <a:ea typeface="Itim"/>
                <a:cs typeface="Itim"/>
                <a:sym typeface="Itim"/>
              </a:rPr>
              <a:t> เป็นการเข้าถึง Collections</a:t>
            </a:r>
            <a:endParaRPr sz="1050">
              <a:solidFill>
                <a:schemeClr val="dk2"/>
              </a:solidFill>
              <a:highlight>
                <a:srgbClr val="FFFFFF"/>
              </a:highlight>
              <a:latin typeface="Itim"/>
              <a:ea typeface="Itim"/>
              <a:cs typeface="Itim"/>
              <a:sym typeface="Itim"/>
            </a:endParaRPr>
          </a:p>
          <a:p>
            <a:pPr indent="0" lvl="0" marL="0" rtl="0" algn="l">
              <a:spcBef>
                <a:spcPts val="0"/>
              </a:spcBef>
              <a:spcAft>
                <a:spcPts val="0"/>
              </a:spcAft>
              <a:buNone/>
            </a:pPr>
            <a:r>
              <a:rPr lang="en" sz="1050">
                <a:solidFill>
                  <a:schemeClr val="dk2"/>
                </a:solidFill>
                <a:highlight>
                  <a:srgbClr val="FFFFFF"/>
                </a:highlight>
                <a:latin typeface="Itim"/>
                <a:ea typeface="Itim"/>
                <a:cs typeface="Itim"/>
                <a:sym typeface="Itim"/>
              </a:rPr>
              <a:t>	</a:t>
            </a:r>
            <a:endParaRPr sz="1050">
              <a:solidFill>
                <a:schemeClr val="dk2"/>
              </a:solidFill>
              <a:highlight>
                <a:srgbClr val="FFFFFF"/>
              </a:highlight>
              <a:latin typeface="Itim"/>
              <a:ea typeface="Itim"/>
              <a:cs typeface="Itim"/>
              <a:sym typeface="Itim"/>
            </a:endParaRPr>
          </a:p>
        </p:txBody>
      </p:sp>
      <p:sp>
        <p:nvSpPr>
          <p:cNvPr id="578" name="Google Shape;578;p41"/>
          <p:cNvSpPr txBox="1"/>
          <p:nvPr/>
        </p:nvSpPr>
        <p:spPr>
          <a:xfrm>
            <a:off x="891050" y="412710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Itim"/>
                <a:ea typeface="Itim"/>
                <a:cs typeface="Itim"/>
                <a:sym typeface="Itim"/>
              </a:rPr>
              <a:t>Abstract</a:t>
            </a:r>
            <a:r>
              <a:rPr lang="en" sz="1200">
                <a:solidFill>
                  <a:schemeClr val="dk2"/>
                </a:solidFill>
                <a:latin typeface="Itim"/>
                <a:ea typeface="Itim"/>
                <a:cs typeface="Itim"/>
                <a:sym typeface="Itim"/>
              </a:rPr>
              <a:t> Class : </a:t>
            </a:r>
            <a:r>
              <a:rPr lang="en" sz="1200">
                <a:solidFill>
                  <a:schemeClr val="dk2"/>
                </a:solidFill>
                <a:latin typeface="Itim"/>
                <a:ea typeface="Itim"/>
                <a:cs typeface="Itim"/>
                <a:sym typeface="Itim"/>
              </a:rPr>
              <a:t>LinkedTreeMapIterator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42"/>
          <p:cNvSpPr txBox="1"/>
          <p:nvPr>
            <p:ph type="title"/>
          </p:nvPr>
        </p:nvSpPr>
        <p:spPr>
          <a:xfrm>
            <a:off x="0" y="380675"/>
            <a:ext cx="9144000" cy="62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dk1"/>
                </a:solidFill>
              </a:rPr>
              <a:t>3.3 </a:t>
            </a:r>
            <a:r>
              <a:rPr lang="en">
                <a:solidFill>
                  <a:schemeClr val="dk1"/>
                </a:solidFill>
              </a:rPr>
              <a:t>Iterator </a:t>
            </a:r>
            <a:r>
              <a:rPr lang="en" sz="2800">
                <a:solidFill>
                  <a:schemeClr val="dk1"/>
                </a:solidFill>
              </a:rPr>
              <a:t>Explanation and Evidence</a:t>
            </a:r>
            <a:endParaRPr/>
          </a:p>
        </p:txBody>
      </p:sp>
      <p:sp>
        <p:nvSpPr>
          <p:cNvPr id="584" name="Google Shape;584;p42"/>
          <p:cNvSpPr txBox="1"/>
          <p:nvPr/>
        </p:nvSpPr>
        <p:spPr>
          <a:xfrm>
            <a:off x="920625" y="4290175"/>
            <a:ext cx="7770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2"/>
                </a:solidFill>
                <a:highlight>
                  <a:srgbClr val="FFFFFF"/>
                </a:highlight>
                <a:latin typeface="Itim"/>
                <a:ea typeface="Itim"/>
                <a:cs typeface="Itim"/>
                <a:sym typeface="Itim"/>
              </a:rPr>
              <a:t>Source line : อยู่ในไฟล์ lottie-android /lottie/src/main/java/com/airbnb/lottie/parser/moshi/LinkedHashTreeMap.java // Line number : 803</a:t>
            </a:r>
            <a:endParaRPr sz="800">
              <a:solidFill>
                <a:schemeClr val="dk2"/>
              </a:solidFill>
              <a:latin typeface="Itim"/>
              <a:ea typeface="Itim"/>
              <a:cs typeface="Itim"/>
              <a:sym typeface="Itim"/>
            </a:endParaRPr>
          </a:p>
        </p:txBody>
      </p:sp>
      <p:sp>
        <p:nvSpPr>
          <p:cNvPr id="585" name="Google Shape;585;p42"/>
          <p:cNvSpPr txBox="1"/>
          <p:nvPr/>
        </p:nvSpPr>
        <p:spPr>
          <a:xfrm>
            <a:off x="996125" y="4028825"/>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2"/>
                </a:solidFill>
                <a:latin typeface="Itim"/>
                <a:ea typeface="Itim"/>
                <a:cs typeface="Itim"/>
                <a:sym typeface="Itim"/>
              </a:rPr>
              <a:t>Concrete Class</a:t>
            </a:r>
            <a:endParaRPr sz="1300"/>
          </a:p>
        </p:txBody>
      </p:sp>
      <p:pic>
        <p:nvPicPr>
          <p:cNvPr id="586" name="Google Shape;586;p42"/>
          <p:cNvPicPr preferRelativeResize="0"/>
          <p:nvPr/>
        </p:nvPicPr>
        <p:blipFill>
          <a:blip r:embed="rId3">
            <a:alphaModFix/>
          </a:blip>
          <a:stretch>
            <a:fillRect/>
          </a:stretch>
        </p:blipFill>
        <p:spPr>
          <a:xfrm>
            <a:off x="1146013" y="1857225"/>
            <a:ext cx="3124269" cy="1203200"/>
          </a:xfrm>
          <a:prstGeom prst="rect">
            <a:avLst/>
          </a:prstGeom>
          <a:noFill/>
          <a:ln>
            <a:noFill/>
          </a:ln>
        </p:spPr>
      </p:pic>
      <p:sp>
        <p:nvSpPr>
          <p:cNvPr id="587" name="Google Shape;587;p42"/>
          <p:cNvSpPr txBox="1"/>
          <p:nvPr/>
        </p:nvSpPr>
        <p:spPr>
          <a:xfrm>
            <a:off x="1146013" y="2995825"/>
            <a:ext cx="3124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Itim"/>
                <a:ea typeface="Itim"/>
                <a:cs typeface="Itim"/>
                <a:sym typeface="Itim"/>
              </a:rPr>
              <a:t>Concrete Class </a:t>
            </a:r>
            <a:r>
              <a:rPr lang="en" sz="1200">
                <a:solidFill>
                  <a:schemeClr val="dk2"/>
                </a:solidFill>
                <a:latin typeface="Itim"/>
                <a:ea typeface="Itim"/>
                <a:cs typeface="Itim"/>
                <a:sym typeface="Itim"/>
              </a:rPr>
              <a:t>Itrator&lt;Entry&lt;K,V&gt;&gt; </a:t>
            </a:r>
            <a:r>
              <a:rPr lang="en" sz="1200">
                <a:solidFill>
                  <a:schemeClr val="dk2"/>
                </a:solidFill>
                <a:latin typeface="Itim"/>
                <a:ea typeface="Itim"/>
                <a:cs typeface="Itim"/>
                <a:sym typeface="Itim"/>
              </a:rPr>
              <a:t> ของ Abstraction </a:t>
            </a:r>
            <a:endParaRPr sz="1200">
              <a:solidFill>
                <a:schemeClr val="dk2"/>
              </a:solidFill>
              <a:latin typeface="Itim"/>
              <a:ea typeface="Itim"/>
              <a:cs typeface="Itim"/>
              <a:sym typeface="Itim"/>
            </a:endParaRPr>
          </a:p>
          <a:p>
            <a:pPr indent="0" lvl="0" marL="0" rtl="0" algn="l">
              <a:spcBef>
                <a:spcPts val="0"/>
              </a:spcBef>
              <a:spcAft>
                <a:spcPts val="0"/>
              </a:spcAft>
              <a:buNone/>
            </a:pPr>
            <a:r>
              <a:t/>
            </a:r>
            <a:endParaRPr sz="1200">
              <a:solidFill>
                <a:schemeClr val="dk2"/>
              </a:solidFill>
              <a:latin typeface="Itim"/>
              <a:ea typeface="Itim"/>
              <a:cs typeface="Itim"/>
              <a:sym typeface="Itim"/>
            </a:endParaRPr>
          </a:p>
        </p:txBody>
      </p:sp>
      <p:pic>
        <p:nvPicPr>
          <p:cNvPr id="588" name="Google Shape;588;p42"/>
          <p:cNvPicPr preferRelativeResize="0"/>
          <p:nvPr/>
        </p:nvPicPr>
        <p:blipFill>
          <a:blip r:embed="rId4">
            <a:alphaModFix/>
          </a:blip>
          <a:stretch>
            <a:fillRect/>
          </a:stretch>
        </p:blipFill>
        <p:spPr>
          <a:xfrm>
            <a:off x="4536038" y="1857225"/>
            <a:ext cx="3461960" cy="1203200"/>
          </a:xfrm>
          <a:prstGeom prst="rect">
            <a:avLst/>
          </a:prstGeom>
          <a:noFill/>
          <a:ln>
            <a:noFill/>
          </a:ln>
        </p:spPr>
      </p:pic>
      <p:sp>
        <p:nvSpPr>
          <p:cNvPr id="589" name="Google Shape;589;p42"/>
          <p:cNvSpPr txBox="1"/>
          <p:nvPr/>
        </p:nvSpPr>
        <p:spPr>
          <a:xfrm>
            <a:off x="920625" y="4533375"/>
            <a:ext cx="7770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2"/>
                </a:solidFill>
                <a:highlight>
                  <a:srgbClr val="FFFFFF"/>
                </a:highlight>
                <a:latin typeface="Itim"/>
                <a:ea typeface="Itim"/>
                <a:cs typeface="Itim"/>
                <a:sym typeface="Itim"/>
              </a:rPr>
              <a:t>Source line : อยู่ในไฟล์ lottie-android /lottie/src/main/java/com/airbnb/lottie/parser/moshi/LinkedHashTreeMap.java // Line number : 839</a:t>
            </a:r>
            <a:endParaRPr sz="800">
              <a:solidFill>
                <a:schemeClr val="dk2"/>
              </a:solidFill>
              <a:latin typeface="Itim"/>
              <a:ea typeface="Itim"/>
              <a:cs typeface="Itim"/>
              <a:sym typeface="Itim"/>
            </a:endParaRPr>
          </a:p>
        </p:txBody>
      </p:sp>
      <p:sp>
        <p:nvSpPr>
          <p:cNvPr id="590" name="Google Shape;590;p42"/>
          <p:cNvSpPr txBox="1"/>
          <p:nvPr/>
        </p:nvSpPr>
        <p:spPr>
          <a:xfrm>
            <a:off x="4536038" y="3033600"/>
            <a:ext cx="3124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Itim"/>
                <a:ea typeface="Itim"/>
                <a:cs typeface="Itim"/>
                <a:sym typeface="Itim"/>
              </a:rPr>
              <a:t>Concrete Class Itrator&lt;K&gt;  ของ Abstraction </a:t>
            </a:r>
            <a:endParaRPr sz="1200">
              <a:solidFill>
                <a:schemeClr val="dk2"/>
              </a:solidFill>
              <a:latin typeface="Itim"/>
              <a:ea typeface="Itim"/>
              <a:cs typeface="Itim"/>
              <a:sym typeface="Itim"/>
            </a:endParaRPr>
          </a:p>
          <a:p>
            <a:pPr indent="0" lvl="0" marL="0" rtl="0" algn="l">
              <a:spcBef>
                <a:spcPts val="0"/>
              </a:spcBef>
              <a:spcAft>
                <a:spcPts val="0"/>
              </a:spcAft>
              <a:buNone/>
            </a:pPr>
            <a:r>
              <a:t/>
            </a:r>
            <a:endParaRPr sz="1200">
              <a:solidFill>
                <a:schemeClr val="dk2"/>
              </a:solidFill>
              <a:latin typeface="Itim"/>
              <a:ea typeface="Itim"/>
              <a:cs typeface="Itim"/>
              <a:sym typeface="Itim"/>
            </a:endParaRPr>
          </a:p>
        </p:txBody>
      </p:sp>
      <p:sp>
        <p:nvSpPr>
          <p:cNvPr id="591" name="Google Shape;591;p42"/>
          <p:cNvSpPr txBox="1"/>
          <p:nvPr/>
        </p:nvSpPr>
        <p:spPr>
          <a:xfrm>
            <a:off x="1255550" y="1152425"/>
            <a:ext cx="6742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Itim"/>
                <a:ea typeface="Itim"/>
                <a:cs typeface="Itim"/>
                <a:sym typeface="Itim"/>
              </a:rPr>
              <a:t>Concrete Collections จะคัดเลือกตัวใดตัวหนึ่งของ Class แล้ว return Iterator</a:t>
            </a:r>
            <a:endParaRPr>
              <a:solidFill>
                <a:schemeClr val="dk2"/>
              </a:solidFill>
              <a:latin typeface="Itim"/>
              <a:ea typeface="Itim"/>
              <a:cs typeface="Itim"/>
              <a:sym typeface="Itim"/>
            </a:endParaRPr>
          </a:p>
          <a:p>
            <a:pPr indent="0" lvl="0" marL="0" rtl="0" algn="l">
              <a:spcBef>
                <a:spcPts val="0"/>
              </a:spcBef>
              <a:spcAft>
                <a:spcPts val="0"/>
              </a:spcAft>
              <a:buNone/>
            </a:pPr>
            <a:r>
              <a:t/>
            </a:r>
            <a:endParaRPr>
              <a:solidFill>
                <a:schemeClr val="dk2"/>
              </a:solidFill>
              <a:latin typeface="Itim"/>
              <a:ea typeface="Itim"/>
              <a:cs typeface="Itim"/>
              <a:sym typeface="Itim"/>
            </a:endParaRPr>
          </a:p>
        </p:txBody>
      </p:sp>
      <p:sp>
        <p:nvSpPr>
          <p:cNvPr id="592" name="Google Shape;592;p42"/>
          <p:cNvSpPr txBox="1"/>
          <p:nvPr/>
        </p:nvSpPr>
        <p:spPr>
          <a:xfrm>
            <a:off x="2769901" y="3553513"/>
            <a:ext cx="3604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Itim"/>
                <a:ea typeface="Itim"/>
                <a:cs typeface="Itim"/>
                <a:sym typeface="Itim"/>
              </a:rPr>
              <a:t>สร้าง</a:t>
            </a:r>
            <a:r>
              <a:rPr lang="en" sz="1200">
                <a:solidFill>
                  <a:schemeClr val="dk2"/>
                </a:solidFill>
                <a:latin typeface="Itim"/>
                <a:ea typeface="Itim"/>
                <a:cs typeface="Itim"/>
                <a:sym typeface="Itim"/>
              </a:rPr>
              <a:t> Concrete Iterator จาก LinkedTreeMapIterator</a:t>
            </a:r>
            <a:endParaRPr sz="1200">
              <a:solidFill>
                <a:schemeClr val="dk2"/>
              </a:solidFill>
              <a:latin typeface="Itim"/>
              <a:ea typeface="Itim"/>
              <a:cs typeface="Itim"/>
              <a:sym typeface="Itim"/>
            </a:endParaRPr>
          </a:p>
          <a:p>
            <a:pPr indent="0" lvl="0" marL="0" rtl="0" algn="l">
              <a:spcBef>
                <a:spcPts val="0"/>
              </a:spcBef>
              <a:spcAft>
                <a:spcPts val="0"/>
              </a:spcAft>
              <a:buNone/>
            </a:pPr>
            <a:r>
              <a:t/>
            </a:r>
            <a:endParaRPr sz="1200">
              <a:solidFill>
                <a:schemeClr val="dk2"/>
              </a:solidFill>
              <a:latin typeface="Itim"/>
              <a:ea typeface="Itim"/>
              <a:cs typeface="Itim"/>
              <a:sym typeface="Iti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43"/>
          <p:cNvSpPr txBox="1"/>
          <p:nvPr>
            <p:ph type="title"/>
          </p:nvPr>
        </p:nvSpPr>
        <p:spPr>
          <a:xfrm>
            <a:off x="1726950" y="344700"/>
            <a:ext cx="5690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4. </a:t>
            </a:r>
            <a:r>
              <a:rPr lang="en"/>
              <a:t>Observer Design Pattern</a:t>
            </a:r>
            <a:endParaRPr/>
          </a:p>
        </p:txBody>
      </p:sp>
      <p:sp>
        <p:nvSpPr>
          <p:cNvPr id="598" name="Google Shape;598;p43"/>
          <p:cNvSpPr txBox="1"/>
          <p:nvPr/>
        </p:nvSpPr>
        <p:spPr>
          <a:xfrm>
            <a:off x="1253400" y="1179125"/>
            <a:ext cx="1569000" cy="49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Josefin Sans"/>
                <a:ea typeface="Josefin Sans"/>
                <a:cs typeface="Josefin Sans"/>
                <a:sym typeface="Josefin Sans"/>
              </a:rPr>
              <a:t>Structure</a:t>
            </a:r>
            <a:endParaRPr b="1" sz="1800">
              <a:solidFill>
                <a:schemeClr val="dk1"/>
              </a:solidFill>
              <a:latin typeface="Josefin Sans"/>
              <a:ea typeface="Josefin Sans"/>
              <a:cs typeface="Josefin Sans"/>
              <a:sym typeface="Josefin Sans"/>
            </a:endParaRPr>
          </a:p>
        </p:txBody>
      </p:sp>
      <p:pic>
        <p:nvPicPr>
          <p:cNvPr id="599" name="Google Shape;599;p43"/>
          <p:cNvPicPr preferRelativeResize="0"/>
          <p:nvPr/>
        </p:nvPicPr>
        <p:blipFill>
          <a:blip r:embed="rId3">
            <a:alphaModFix/>
          </a:blip>
          <a:stretch>
            <a:fillRect/>
          </a:stretch>
        </p:blipFill>
        <p:spPr>
          <a:xfrm>
            <a:off x="1324888" y="1467900"/>
            <a:ext cx="6494275" cy="3300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44"/>
          <p:cNvSpPr txBox="1"/>
          <p:nvPr>
            <p:ph type="title"/>
          </p:nvPr>
        </p:nvSpPr>
        <p:spPr>
          <a:xfrm>
            <a:off x="1774350" y="363275"/>
            <a:ext cx="5595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4.1 </a:t>
            </a:r>
            <a:r>
              <a:rPr lang="en">
                <a:solidFill>
                  <a:schemeClr val="dk1"/>
                </a:solidFill>
              </a:rPr>
              <a:t>Observer Design Pattern</a:t>
            </a:r>
            <a:endParaRPr>
              <a:solidFill>
                <a:schemeClr val="dk1"/>
              </a:solidFill>
            </a:endParaRPr>
          </a:p>
          <a:p>
            <a:pPr indent="0" lvl="0" marL="0" rtl="0" algn="ctr">
              <a:spcBef>
                <a:spcPts val="0"/>
              </a:spcBef>
              <a:spcAft>
                <a:spcPts val="0"/>
              </a:spcAft>
              <a:buNone/>
            </a:pPr>
            <a:r>
              <a:t/>
            </a:r>
            <a:endParaRPr/>
          </a:p>
        </p:txBody>
      </p:sp>
      <p:pic>
        <p:nvPicPr>
          <p:cNvPr id="605" name="Google Shape;605;p44"/>
          <p:cNvPicPr preferRelativeResize="0"/>
          <p:nvPr/>
        </p:nvPicPr>
        <p:blipFill>
          <a:blip r:embed="rId3">
            <a:alphaModFix/>
          </a:blip>
          <a:stretch>
            <a:fillRect/>
          </a:stretch>
        </p:blipFill>
        <p:spPr>
          <a:xfrm>
            <a:off x="1551250" y="1023400"/>
            <a:ext cx="6041505" cy="39027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45"/>
          <p:cNvSpPr txBox="1"/>
          <p:nvPr>
            <p:ph type="title"/>
          </p:nvPr>
        </p:nvSpPr>
        <p:spPr>
          <a:xfrm>
            <a:off x="0" y="102100"/>
            <a:ext cx="9144000" cy="49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dk1"/>
                </a:solidFill>
              </a:rPr>
              <a:t>4.2 </a:t>
            </a:r>
            <a:r>
              <a:rPr lang="en">
                <a:solidFill>
                  <a:schemeClr val="dk1"/>
                </a:solidFill>
              </a:rPr>
              <a:t>Observer </a:t>
            </a:r>
            <a:r>
              <a:rPr lang="en" sz="2800">
                <a:solidFill>
                  <a:schemeClr val="dk1"/>
                </a:solidFill>
              </a:rPr>
              <a:t>Explanation and Evidence</a:t>
            </a:r>
            <a:endParaRPr/>
          </a:p>
        </p:txBody>
      </p:sp>
      <p:sp>
        <p:nvSpPr>
          <p:cNvPr id="611" name="Google Shape;611;p45"/>
          <p:cNvSpPr txBox="1"/>
          <p:nvPr/>
        </p:nvSpPr>
        <p:spPr>
          <a:xfrm>
            <a:off x="470850" y="2144700"/>
            <a:ext cx="8202300" cy="2534700"/>
          </a:xfrm>
          <a:prstGeom prst="rect">
            <a:avLst/>
          </a:prstGeom>
          <a:noFill/>
          <a:ln>
            <a:noFill/>
          </a:ln>
        </p:spPr>
        <p:txBody>
          <a:bodyPr anchorCtr="0" anchor="ctr" bIns="91425" lIns="91425" spcFirstLastPara="1" rIns="91425" wrap="square" tIns="91425">
            <a:noAutofit/>
          </a:bodyPr>
          <a:lstStyle/>
          <a:p>
            <a:pPr indent="457200" lvl="0" marL="0" rtl="0" algn="l">
              <a:lnSpc>
                <a:spcPct val="115000"/>
              </a:lnSpc>
              <a:spcBef>
                <a:spcPts val="0"/>
              </a:spcBef>
              <a:spcAft>
                <a:spcPts val="0"/>
              </a:spcAft>
              <a:buNone/>
            </a:pPr>
            <a:r>
              <a:rPr lang="en">
                <a:solidFill>
                  <a:schemeClr val="dk2"/>
                </a:solidFill>
                <a:highlight>
                  <a:srgbClr val="FFFFFF"/>
                </a:highlight>
                <a:latin typeface="Itim"/>
                <a:ea typeface="Itim"/>
                <a:cs typeface="Itim"/>
                <a:sym typeface="Itim"/>
              </a:rPr>
              <a:t>BaseKeyframeAnimation ทำหน้าที่เป็น Publisher รองรับการ subscribe หรือ register AnimationListener และ BaseKeyframeAnimation ยังสามารถ notify AnimationListener ที่ subscribe ไว้ด้วย ในส่วนของ DorpShadowKeyframeAnimation จะเป็น Concrete Class ของ AnimationListener เวลา notify ไม่ต้องทำผ่าน AnimationListener แต่การ notify จะไปยัง Instance ของ DropShadowKeyframeAnimation เลย กล่าวคือ DropShadowKeyframeAnimation is a AnimtionListener ตอน register AnimationListener ให้ไป subscribe กับ BaseKeyframeAnimation แล้วตัว BaseKeyframeAnimation จะรับ AnimationListener มา จากนั้นก็ใส่ DropShadowKeyframeAnimation ไปได้เลย เพราะว่า DropShadowKeyframeAnimation ก็คือ AnimtionListener</a:t>
            </a:r>
            <a:endParaRPr>
              <a:solidFill>
                <a:schemeClr val="dk2"/>
              </a:solidFill>
              <a:highlight>
                <a:srgbClr val="FFFFFF"/>
              </a:highlight>
              <a:latin typeface="Itim"/>
              <a:ea typeface="Itim"/>
              <a:cs typeface="Itim"/>
              <a:sym typeface="Itim"/>
            </a:endParaRPr>
          </a:p>
          <a:p>
            <a:pPr indent="0" lvl="0" marL="0" rtl="0" algn="l">
              <a:lnSpc>
                <a:spcPct val="115000"/>
              </a:lnSpc>
              <a:spcBef>
                <a:spcPts val="0"/>
              </a:spcBef>
              <a:spcAft>
                <a:spcPts val="0"/>
              </a:spcAft>
              <a:buNone/>
            </a:pPr>
            <a:r>
              <a:rPr lang="en">
                <a:solidFill>
                  <a:schemeClr val="dk2"/>
                </a:solidFill>
                <a:highlight>
                  <a:srgbClr val="FFFFFF"/>
                </a:highlight>
                <a:latin typeface="Itim"/>
                <a:ea typeface="Itim"/>
                <a:cs typeface="Itim"/>
                <a:sym typeface="Itim"/>
              </a:rPr>
              <a:t>Source line :  lottie-android/lottie/src/main/java/com/airbnb/lottie/value/LottieValueCallback.java</a:t>
            </a:r>
            <a:endParaRPr>
              <a:solidFill>
                <a:schemeClr val="dk2"/>
              </a:solidFill>
              <a:highlight>
                <a:srgbClr val="FFFFFF"/>
              </a:highlight>
              <a:latin typeface="Itim"/>
              <a:ea typeface="Itim"/>
              <a:cs typeface="Itim"/>
              <a:sym typeface="Itim"/>
            </a:endParaRPr>
          </a:p>
          <a:p>
            <a:pPr indent="0" lvl="0" marL="0" rtl="0" algn="l">
              <a:lnSpc>
                <a:spcPct val="115000"/>
              </a:lnSpc>
              <a:spcBef>
                <a:spcPts val="0"/>
              </a:spcBef>
              <a:spcAft>
                <a:spcPts val="0"/>
              </a:spcAft>
              <a:buNone/>
            </a:pPr>
            <a:r>
              <a:rPr lang="en">
                <a:solidFill>
                  <a:schemeClr val="dk2"/>
                </a:solidFill>
                <a:highlight>
                  <a:srgbClr val="FFFFFF"/>
                </a:highlight>
                <a:latin typeface="Itim"/>
                <a:ea typeface="Itim"/>
                <a:cs typeface="Itim"/>
                <a:sym typeface="Itim"/>
              </a:rPr>
              <a:t>Line number : 43 </a:t>
            </a:r>
            <a:endParaRPr>
              <a:solidFill>
                <a:schemeClr val="dk2"/>
              </a:solidFill>
              <a:latin typeface="Itim"/>
              <a:ea typeface="Itim"/>
              <a:cs typeface="Itim"/>
              <a:sym typeface="Itim"/>
            </a:endParaRPr>
          </a:p>
        </p:txBody>
      </p:sp>
      <p:pic>
        <p:nvPicPr>
          <p:cNvPr id="612" name="Google Shape;612;p45"/>
          <p:cNvPicPr preferRelativeResize="0"/>
          <p:nvPr/>
        </p:nvPicPr>
        <p:blipFill rotWithShape="1">
          <a:blip r:embed="rId3">
            <a:alphaModFix/>
          </a:blip>
          <a:srcRect b="17607" l="0" r="0" t="0"/>
          <a:stretch/>
        </p:blipFill>
        <p:spPr>
          <a:xfrm>
            <a:off x="1724025" y="761225"/>
            <a:ext cx="5695950" cy="1318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46"/>
          <p:cNvSpPr txBox="1"/>
          <p:nvPr>
            <p:ph type="title"/>
          </p:nvPr>
        </p:nvSpPr>
        <p:spPr>
          <a:xfrm>
            <a:off x="150" y="363275"/>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dk1"/>
                </a:solidFill>
              </a:rPr>
              <a:t>4.3 </a:t>
            </a:r>
            <a:r>
              <a:rPr lang="en">
                <a:solidFill>
                  <a:schemeClr val="dk1"/>
                </a:solidFill>
              </a:rPr>
              <a:t>Observer</a:t>
            </a:r>
            <a:r>
              <a:rPr lang="en" sz="2800">
                <a:solidFill>
                  <a:schemeClr val="dk1"/>
                </a:solidFill>
              </a:rPr>
              <a:t> Evidence</a:t>
            </a:r>
            <a:endParaRPr>
              <a:solidFill>
                <a:schemeClr val="dk1"/>
              </a:solidFill>
            </a:endParaRPr>
          </a:p>
        </p:txBody>
      </p:sp>
      <p:pic>
        <p:nvPicPr>
          <p:cNvPr id="618" name="Google Shape;618;p46"/>
          <p:cNvPicPr preferRelativeResize="0"/>
          <p:nvPr/>
        </p:nvPicPr>
        <p:blipFill>
          <a:blip r:embed="rId3">
            <a:alphaModFix/>
          </a:blip>
          <a:stretch>
            <a:fillRect/>
          </a:stretch>
        </p:blipFill>
        <p:spPr>
          <a:xfrm>
            <a:off x="1595438" y="1041950"/>
            <a:ext cx="5953125" cy="1095375"/>
          </a:xfrm>
          <a:prstGeom prst="rect">
            <a:avLst/>
          </a:prstGeom>
          <a:noFill/>
          <a:ln>
            <a:noFill/>
          </a:ln>
        </p:spPr>
      </p:pic>
      <p:sp>
        <p:nvSpPr>
          <p:cNvPr id="619" name="Google Shape;619;p46"/>
          <p:cNvSpPr txBox="1"/>
          <p:nvPr/>
        </p:nvSpPr>
        <p:spPr>
          <a:xfrm>
            <a:off x="280500" y="2243300"/>
            <a:ext cx="8583000" cy="678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2"/>
                </a:solidFill>
                <a:highlight>
                  <a:srgbClr val="FFFFFF"/>
                </a:highlight>
                <a:latin typeface="Josefin Sans"/>
                <a:ea typeface="Josefin Sans"/>
                <a:cs typeface="Josefin Sans"/>
                <a:sym typeface="Josefin Sans"/>
              </a:rPr>
              <a:t>Interface AnimationListener</a:t>
            </a:r>
            <a:endParaRPr sz="1200">
              <a:solidFill>
                <a:schemeClr val="dk2"/>
              </a:solidFill>
              <a:highlight>
                <a:srgbClr val="FFFFFF"/>
              </a:highlight>
              <a:latin typeface="Josefin Sans"/>
              <a:ea typeface="Josefin Sans"/>
              <a:cs typeface="Josefin Sans"/>
              <a:sym typeface="Josefin Sans"/>
            </a:endParaRPr>
          </a:p>
          <a:p>
            <a:pPr indent="0" lvl="0" marL="0" rtl="0" algn="l">
              <a:lnSpc>
                <a:spcPct val="115000"/>
              </a:lnSpc>
              <a:spcBef>
                <a:spcPts val="0"/>
              </a:spcBef>
              <a:spcAft>
                <a:spcPts val="0"/>
              </a:spcAft>
              <a:buNone/>
            </a:pPr>
            <a:r>
              <a:rPr lang="en" sz="1200">
                <a:solidFill>
                  <a:schemeClr val="dk2"/>
                </a:solidFill>
                <a:highlight>
                  <a:srgbClr val="FFFFFF"/>
                </a:highlight>
                <a:latin typeface="Josefin Sans"/>
                <a:ea typeface="Josefin Sans"/>
                <a:cs typeface="Josefin Sans"/>
                <a:sym typeface="Josefin Sans"/>
              </a:rPr>
              <a:t>Source line :  lottie-android/lottie/src/main/java/com/airbnb/lottie/animation/keyframe/BaseKeyframeAnimation.java</a:t>
            </a:r>
            <a:endParaRPr sz="1200">
              <a:solidFill>
                <a:schemeClr val="dk2"/>
              </a:solidFill>
              <a:highlight>
                <a:srgbClr val="FFFFFF"/>
              </a:highlight>
              <a:latin typeface="Josefin Sans"/>
              <a:ea typeface="Josefin Sans"/>
              <a:cs typeface="Josefin Sans"/>
              <a:sym typeface="Josefin Sans"/>
            </a:endParaRPr>
          </a:p>
          <a:p>
            <a:pPr indent="0" lvl="0" marL="0" rtl="0" algn="l">
              <a:lnSpc>
                <a:spcPct val="115000"/>
              </a:lnSpc>
              <a:spcBef>
                <a:spcPts val="0"/>
              </a:spcBef>
              <a:spcAft>
                <a:spcPts val="0"/>
              </a:spcAft>
              <a:buNone/>
            </a:pPr>
            <a:r>
              <a:rPr lang="en" sz="1200">
                <a:solidFill>
                  <a:schemeClr val="dk2"/>
                </a:solidFill>
                <a:highlight>
                  <a:srgbClr val="FFFFFF"/>
                </a:highlight>
                <a:latin typeface="Josefin Sans"/>
                <a:ea typeface="Josefin Sans"/>
                <a:cs typeface="Josefin Sans"/>
                <a:sym typeface="Josefin Sans"/>
              </a:rPr>
              <a:t>Line number : 19</a:t>
            </a:r>
            <a:endParaRPr sz="800">
              <a:solidFill>
                <a:schemeClr val="dk2"/>
              </a:solidFill>
              <a:latin typeface="Josefin Sans"/>
              <a:ea typeface="Josefin Sans"/>
              <a:cs typeface="Josefin Sans"/>
              <a:sym typeface="Josefin Sans"/>
            </a:endParaRPr>
          </a:p>
        </p:txBody>
      </p:sp>
      <p:pic>
        <p:nvPicPr>
          <p:cNvPr id="620" name="Google Shape;620;p46"/>
          <p:cNvPicPr preferRelativeResize="0"/>
          <p:nvPr/>
        </p:nvPicPr>
        <p:blipFill>
          <a:blip r:embed="rId4">
            <a:alphaModFix/>
          </a:blip>
          <a:stretch>
            <a:fillRect/>
          </a:stretch>
        </p:blipFill>
        <p:spPr>
          <a:xfrm>
            <a:off x="152425" y="2995163"/>
            <a:ext cx="8839199" cy="556667"/>
          </a:xfrm>
          <a:prstGeom prst="rect">
            <a:avLst/>
          </a:prstGeom>
          <a:noFill/>
          <a:ln>
            <a:noFill/>
          </a:ln>
        </p:spPr>
      </p:pic>
      <p:sp>
        <p:nvSpPr>
          <p:cNvPr id="621" name="Google Shape;621;p46"/>
          <p:cNvSpPr txBox="1"/>
          <p:nvPr/>
        </p:nvSpPr>
        <p:spPr>
          <a:xfrm>
            <a:off x="280500" y="3625700"/>
            <a:ext cx="88635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2"/>
                </a:solidFill>
                <a:highlight>
                  <a:srgbClr val="FFFFFF"/>
                </a:highlight>
                <a:latin typeface="Josefin Sans"/>
                <a:ea typeface="Josefin Sans"/>
                <a:cs typeface="Josefin Sans"/>
                <a:sym typeface="Josefin Sans"/>
              </a:rPr>
              <a:t>การ implements BaseKeyframeAnimation ของ Class DropShadowKeyframeAnimation</a:t>
            </a:r>
            <a:endParaRPr sz="1200">
              <a:solidFill>
                <a:schemeClr val="dk2"/>
              </a:solidFill>
              <a:highlight>
                <a:srgbClr val="FFFFFF"/>
              </a:highlight>
              <a:latin typeface="Josefin Sans"/>
              <a:ea typeface="Josefin Sans"/>
              <a:cs typeface="Josefin Sans"/>
              <a:sym typeface="Josefin Sans"/>
            </a:endParaRPr>
          </a:p>
          <a:p>
            <a:pPr indent="0" lvl="0" marL="0" rtl="0" algn="l">
              <a:lnSpc>
                <a:spcPct val="115000"/>
              </a:lnSpc>
              <a:spcBef>
                <a:spcPts val="0"/>
              </a:spcBef>
              <a:spcAft>
                <a:spcPts val="0"/>
              </a:spcAft>
              <a:buNone/>
            </a:pPr>
            <a:r>
              <a:rPr lang="en" sz="1200">
                <a:solidFill>
                  <a:schemeClr val="dk2"/>
                </a:solidFill>
                <a:highlight>
                  <a:srgbClr val="FFFFFF"/>
                </a:highlight>
                <a:latin typeface="Josefin Sans"/>
                <a:ea typeface="Josefin Sans"/>
                <a:cs typeface="Josefin Sans"/>
                <a:sym typeface="Josefin Sans"/>
              </a:rPr>
              <a:t>Source line :  lottie-android/lottie/src/main/java/com/airbnb/lottie/animation/keyframe/DropShadowKeyframeAnimation.java</a:t>
            </a:r>
            <a:endParaRPr sz="1200">
              <a:solidFill>
                <a:schemeClr val="dk2"/>
              </a:solidFill>
              <a:highlight>
                <a:srgbClr val="FFFFFF"/>
              </a:highlight>
              <a:latin typeface="Josefin Sans"/>
              <a:ea typeface="Josefin Sans"/>
              <a:cs typeface="Josefin Sans"/>
              <a:sym typeface="Josefin Sans"/>
            </a:endParaRPr>
          </a:p>
          <a:p>
            <a:pPr indent="0" lvl="0" marL="0" rtl="0" algn="l">
              <a:lnSpc>
                <a:spcPct val="115000"/>
              </a:lnSpc>
              <a:spcBef>
                <a:spcPts val="0"/>
              </a:spcBef>
              <a:spcAft>
                <a:spcPts val="0"/>
              </a:spcAft>
              <a:buNone/>
            </a:pPr>
            <a:r>
              <a:rPr lang="en" sz="1200">
                <a:solidFill>
                  <a:schemeClr val="dk2"/>
                </a:solidFill>
                <a:highlight>
                  <a:srgbClr val="FFFFFF"/>
                </a:highlight>
                <a:latin typeface="Josefin Sans"/>
                <a:ea typeface="Josefin Sans"/>
                <a:cs typeface="Josefin Sans"/>
                <a:sym typeface="Josefin Sans"/>
              </a:rPr>
              <a:t>Line number : 13</a:t>
            </a:r>
            <a:endParaRPr sz="1200">
              <a:solidFill>
                <a:schemeClr val="dk2"/>
              </a:solidFill>
              <a:latin typeface="Josefin Sans"/>
              <a:ea typeface="Josefin Sans"/>
              <a:cs typeface="Josefin Sans"/>
              <a:sym typeface="Josefi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29"/>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Lottie?</a:t>
            </a:r>
            <a:endParaRPr/>
          </a:p>
        </p:txBody>
      </p:sp>
      <p:sp>
        <p:nvSpPr>
          <p:cNvPr id="464" name="Google Shape;464;p29"/>
          <p:cNvSpPr txBox="1"/>
          <p:nvPr>
            <p:ph idx="1" type="body"/>
          </p:nvPr>
        </p:nvSpPr>
        <p:spPr>
          <a:xfrm>
            <a:off x="1041588" y="1226075"/>
            <a:ext cx="7060800" cy="35748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b="1" lang="en" sz="2500">
                <a:solidFill>
                  <a:schemeClr val="accent1"/>
                </a:solidFill>
                <a:highlight>
                  <a:srgbClr val="FFFFFF"/>
                </a:highlight>
                <a:latin typeface="Itim"/>
                <a:ea typeface="Itim"/>
                <a:cs typeface="Itim"/>
                <a:sym typeface="Itim"/>
              </a:rPr>
              <a:t>Lottie </a:t>
            </a:r>
            <a:r>
              <a:rPr lang="en" sz="2000">
                <a:solidFill>
                  <a:schemeClr val="accent1"/>
                </a:solidFill>
                <a:highlight>
                  <a:srgbClr val="FFFFFF"/>
                </a:highlight>
                <a:latin typeface="Itim"/>
                <a:ea typeface="Itim"/>
                <a:cs typeface="Itim"/>
                <a:sym typeface="Itim"/>
              </a:rPr>
              <a:t>เป็น Library ที่สามารถสร้างภาพ Animation จาก After effect แล้วส่งต่องานให้เป็นไฟล์ JSON และไฟล์รูปแบบอื่นๆ( เช่น .zip .lottie ) ให้แก่ทีมพัฒนา เพื่อนำไปใช้งานต่อในแอปพลิเคชันทั้งใน IOS, Android และ React Native  </a:t>
            </a:r>
            <a:endParaRPr sz="2000">
              <a:solidFill>
                <a:schemeClr val="accent1"/>
              </a:solidFill>
              <a:latin typeface="Itim"/>
              <a:ea typeface="Itim"/>
              <a:cs typeface="Itim"/>
              <a:sym typeface="Itim"/>
            </a:endParaRPr>
          </a:p>
        </p:txBody>
      </p:sp>
      <p:pic>
        <p:nvPicPr>
          <p:cNvPr id="465" name="Google Shape;465;p29"/>
          <p:cNvPicPr preferRelativeResize="0"/>
          <p:nvPr/>
        </p:nvPicPr>
        <p:blipFill>
          <a:blip r:embed="rId3">
            <a:alphaModFix/>
          </a:blip>
          <a:stretch>
            <a:fillRect/>
          </a:stretch>
        </p:blipFill>
        <p:spPr>
          <a:xfrm>
            <a:off x="2830398" y="2869575"/>
            <a:ext cx="3483200" cy="1894000"/>
          </a:xfrm>
          <a:prstGeom prst="rect">
            <a:avLst/>
          </a:prstGeom>
          <a:noFill/>
          <a:ln cap="flat" cmpd="sng" w="38100">
            <a:solidFill>
              <a:schemeClr val="accent1"/>
            </a:solidFill>
            <a:prstDash val="solid"/>
            <a:round/>
            <a:headEnd len="sm" w="sm" type="none"/>
            <a:tailEnd len="sm" w="sm" type="none"/>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47"/>
          <p:cNvSpPr txBox="1"/>
          <p:nvPr>
            <p:ph type="title"/>
          </p:nvPr>
        </p:nvSpPr>
        <p:spPr>
          <a:xfrm>
            <a:off x="626750" y="2268525"/>
            <a:ext cx="7890600" cy="82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Quality attribute</a:t>
            </a:r>
            <a:endParaRPr/>
          </a:p>
        </p:txBody>
      </p:sp>
      <p:sp>
        <p:nvSpPr>
          <p:cNvPr id="627" name="Google Shape;627;p47"/>
          <p:cNvSpPr txBox="1"/>
          <p:nvPr>
            <p:ph idx="2" type="title"/>
          </p:nvPr>
        </p:nvSpPr>
        <p:spPr>
          <a:xfrm>
            <a:off x="3105600" y="1164675"/>
            <a:ext cx="2932800" cy="97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48"/>
          <p:cNvSpPr txBox="1"/>
          <p:nvPr>
            <p:ph type="title"/>
          </p:nvPr>
        </p:nvSpPr>
        <p:spPr>
          <a:xfrm>
            <a:off x="2129125" y="363275"/>
            <a:ext cx="4885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Quality attribute (Pros)</a:t>
            </a:r>
            <a:endParaRPr/>
          </a:p>
        </p:txBody>
      </p:sp>
      <p:sp>
        <p:nvSpPr>
          <p:cNvPr id="633" name="Google Shape;633;p48"/>
          <p:cNvSpPr/>
          <p:nvPr/>
        </p:nvSpPr>
        <p:spPr>
          <a:xfrm>
            <a:off x="1312625" y="2496071"/>
            <a:ext cx="63300" cy="357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4" name="Google Shape;634;p48"/>
          <p:cNvGrpSpPr/>
          <p:nvPr/>
        </p:nvGrpSpPr>
        <p:grpSpPr>
          <a:xfrm>
            <a:off x="3784571" y="1544481"/>
            <a:ext cx="1160100" cy="1154100"/>
            <a:chOff x="779871" y="935984"/>
            <a:chExt cx="1160100" cy="1154100"/>
          </a:xfrm>
        </p:grpSpPr>
        <p:sp>
          <p:nvSpPr>
            <p:cNvPr id="635" name="Google Shape;635;p48"/>
            <p:cNvSpPr/>
            <p:nvPr/>
          </p:nvSpPr>
          <p:spPr>
            <a:xfrm>
              <a:off x="782863" y="935984"/>
              <a:ext cx="1154100" cy="115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8"/>
            <p:cNvSpPr txBox="1"/>
            <p:nvPr/>
          </p:nvSpPr>
          <p:spPr>
            <a:xfrm>
              <a:off x="779871" y="1334525"/>
              <a:ext cx="1160100" cy="35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Josefin Sans"/>
                  <a:ea typeface="Josefin Sans"/>
                  <a:cs typeface="Josefin Sans"/>
                  <a:sym typeface="Josefin Sans"/>
                </a:rPr>
                <a:t>2</a:t>
              </a:r>
              <a:endParaRPr b="1" sz="2500">
                <a:solidFill>
                  <a:schemeClr val="lt1"/>
                </a:solidFill>
                <a:latin typeface="Josefin Sans"/>
                <a:ea typeface="Josefin Sans"/>
                <a:cs typeface="Josefin Sans"/>
                <a:sym typeface="Josefin Sans"/>
              </a:endParaRPr>
            </a:p>
          </p:txBody>
        </p:sp>
      </p:grpSp>
      <p:grpSp>
        <p:nvGrpSpPr>
          <p:cNvPr id="637" name="Google Shape;637;p48"/>
          <p:cNvGrpSpPr/>
          <p:nvPr/>
        </p:nvGrpSpPr>
        <p:grpSpPr>
          <a:xfrm>
            <a:off x="764221" y="1544481"/>
            <a:ext cx="1160100" cy="1154100"/>
            <a:chOff x="779871" y="935984"/>
            <a:chExt cx="1160100" cy="1154100"/>
          </a:xfrm>
        </p:grpSpPr>
        <p:sp>
          <p:nvSpPr>
            <p:cNvPr id="638" name="Google Shape;638;p48"/>
            <p:cNvSpPr/>
            <p:nvPr/>
          </p:nvSpPr>
          <p:spPr>
            <a:xfrm>
              <a:off x="782863" y="935984"/>
              <a:ext cx="1154100" cy="115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8"/>
            <p:cNvSpPr txBox="1"/>
            <p:nvPr/>
          </p:nvSpPr>
          <p:spPr>
            <a:xfrm>
              <a:off x="779871" y="1334525"/>
              <a:ext cx="1160100" cy="35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Josefin Sans"/>
                  <a:ea typeface="Josefin Sans"/>
                  <a:cs typeface="Josefin Sans"/>
                  <a:sym typeface="Josefin Sans"/>
                </a:rPr>
                <a:t>1</a:t>
              </a:r>
              <a:endParaRPr b="1" sz="2500">
                <a:solidFill>
                  <a:schemeClr val="lt1"/>
                </a:solidFill>
                <a:latin typeface="Josefin Sans"/>
                <a:ea typeface="Josefin Sans"/>
                <a:cs typeface="Josefin Sans"/>
                <a:sym typeface="Josefin Sans"/>
              </a:endParaRPr>
            </a:p>
          </p:txBody>
        </p:sp>
      </p:grpSp>
      <p:sp>
        <p:nvSpPr>
          <p:cNvPr id="640" name="Google Shape;640;p48"/>
          <p:cNvSpPr/>
          <p:nvPr/>
        </p:nvSpPr>
        <p:spPr>
          <a:xfrm>
            <a:off x="4332975" y="2496071"/>
            <a:ext cx="63300" cy="357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1" name="Google Shape;641;p48"/>
          <p:cNvGrpSpPr/>
          <p:nvPr/>
        </p:nvGrpSpPr>
        <p:grpSpPr>
          <a:xfrm>
            <a:off x="6938721" y="1544481"/>
            <a:ext cx="1160100" cy="1154100"/>
            <a:chOff x="779871" y="935984"/>
            <a:chExt cx="1160100" cy="1154100"/>
          </a:xfrm>
        </p:grpSpPr>
        <p:sp>
          <p:nvSpPr>
            <p:cNvPr id="642" name="Google Shape;642;p48"/>
            <p:cNvSpPr/>
            <p:nvPr/>
          </p:nvSpPr>
          <p:spPr>
            <a:xfrm>
              <a:off x="782863" y="935984"/>
              <a:ext cx="1154100" cy="115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8"/>
            <p:cNvSpPr txBox="1"/>
            <p:nvPr/>
          </p:nvSpPr>
          <p:spPr>
            <a:xfrm>
              <a:off x="779871" y="1334525"/>
              <a:ext cx="1160100" cy="35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Josefin Sans"/>
                  <a:ea typeface="Josefin Sans"/>
                  <a:cs typeface="Josefin Sans"/>
                  <a:sym typeface="Josefin Sans"/>
                </a:rPr>
                <a:t>3</a:t>
              </a:r>
              <a:endParaRPr b="1" sz="2500">
                <a:solidFill>
                  <a:schemeClr val="lt1"/>
                </a:solidFill>
                <a:latin typeface="Josefin Sans"/>
                <a:ea typeface="Josefin Sans"/>
                <a:cs typeface="Josefin Sans"/>
                <a:sym typeface="Josefin Sans"/>
              </a:endParaRPr>
            </a:p>
          </p:txBody>
        </p:sp>
      </p:grpSp>
      <p:sp>
        <p:nvSpPr>
          <p:cNvPr id="644" name="Google Shape;644;p48"/>
          <p:cNvSpPr/>
          <p:nvPr/>
        </p:nvSpPr>
        <p:spPr>
          <a:xfrm>
            <a:off x="7487125" y="2496071"/>
            <a:ext cx="63300" cy="357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8"/>
          <p:cNvSpPr txBox="1"/>
          <p:nvPr>
            <p:ph idx="4294967295" type="subTitle"/>
          </p:nvPr>
        </p:nvSpPr>
        <p:spPr>
          <a:xfrm>
            <a:off x="350378" y="2853075"/>
            <a:ext cx="1987800" cy="357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400">
                <a:latin typeface="Josefin Sans"/>
                <a:ea typeface="Josefin Sans"/>
                <a:cs typeface="Josefin Sans"/>
                <a:sym typeface="Josefin Sans"/>
              </a:rPr>
              <a:t>Reusability</a:t>
            </a:r>
            <a:endParaRPr b="1" sz="2400">
              <a:latin typeface="Josefin Sans"/>
              <a:ea typeface="Josefin Sans"/>
              <a:cs typeface="Josefin Sans"/>
              <a:sym typeface="Josefin Sans"/>
            </a:endParaRPr>
          </a:p>
        </p:txBody>
      </p:sp>
      <p:sp>
        <p:nvSpPr>
          <p:cNvPr id="646" name="Google Shape;646;p48"/>
          <p:cNvSpPr txBox="1"/>
          <p:nvPr/>
        </p:nvSpPr>
        <p:spPr>
          <a:xfrm>
            <a:off x="6630625" y="2853075"/>
            <a:ext cx="1776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2"/>
                </a:solidFill>
                <a:latin typeface="Josefin Sans"/>
                <a:ea typeface="Josefin Sans"/>
                <a:cs typeface="Josefin Sans"/>
                <a:sym typeface="Josefin Sans"/>
              </a:rPr>
              <a:t>Portability</a:t>
            </a:r>
            <a:endParaRPr b="1" sz="2400">
              <a:solidFill>
                <a:schemeClr val="dk2"/>
              </a:solidFill>
              <a:latin typeface="Josefin Sans"/>
              <a:ea typeface="Josefin Sans"/>
              <a:cs typeface="Josefin Sans"/>
              <a:sym typeface="Josefin Sans"/>
            </a:endParaRPr>
          </a:p>
        </p:txBody>
      </p:sp>
      <p:sp>
        <p:nvSpPr>
          <p:cNvPr id="647" name="Google Shape;647;p48"/>
          <p:cNvSpPr txBox="1"/>
          <p:nvPr>
            <p:ph idx="4294967295" type="subTitle"/>
          </p:nvPr>
        </p:nvSpPr>
        <p:spPr>
          <a:xfrm>
            <a:off x="2296725" y="2853075"/>
            <a:ext cx="4135800" cy="357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400">
                <a:latin typeface="Josefin Sans"/>
                <a:ea typeface="Josefin Sans"/>
                <a:cs typeface="Josefin Sans"/>
                <a:sym typeface="Josefin Sans"/>
              </a:rPr>
              <a:t>Ease of Development</a:t>
            </a:r>
            <a:endParaRPr b="1" sz="2400">
              <a:latin typeface="Josefin Sans"/>
              <a:ea typeface="Josefin Sans"/>
              <a:cs typeface="Josefin Sans"/>
              <a:sym typeface="Josefin Sans"/>
            </a:endParaRPr>
          </a:p>
        </p:txBody>
      </p:sp>
      <p:sp>
        <p:nvSpPr>
          <p:cNvPr id="648" name="Google Shape;648;p48"/>
          <p:cNvSpPr txBox="1"/>
          <p:nvPr/>
        </p:nvSpPr>
        <p:spPr>
          <a:xfrm>
            <a:off x="-50875" y="3364575"/>
            <a:ext cx="27903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2"/>
                </a:solidFill>
                <a:highlight>
                  <a:srgbClr val="FFFFFF"/>
                </a:highlight>
                <a:latin typeface="Itim"/>
                <a:ea typeface="Itim"/>
                <a:cs typeface="Itim"/>
                <a:sym typeface="Itim"/>
              </a:rPr>
              <a:t>Lottie สามารถนำไปใช้งานได้ในแทบจะทุก Project ที่มีการใช้งาน Animation และนอกจากนี้แล้ว Animation ส่วนใหญ่ ก็มาจาก Adobe after effect </a:t>
            </a:r>
            <a:endParaRPr sz="1500">
              <a:solidFill>
                <a:schemeClr val="dk2"/>
              </a:solidFill>
              <a:latin typeface="Itim"/>
              <a:ea typeface="Itim"/>
              <a:cs typeface="Itim"/>
              <a:sym typeface="Itim"/>
            </a:endParaRPr>
          </a:p>
        </p:txBody>
      </p:sp>
      <p:sp>
        <p:nvSpPr>
          <p:cNvPr id="649" name="Google Shape;649;p48"/>
          <p:cNvSpPr/>
          <p:nvPr/>
        </p:nvSpPr>
        <p:spPr>
          <a:xfrm>
            <a:off x="556074" y="1327840"/>
            <a:ext cx="1576423" cy="790332"/>
          </a:xfrm>
          <a:custGeom>
            <a:rect b="b" l="l" r="r" t="t"/>
            <a:pathLst>
              <a:path extrusionOk="0" h="3964" w="791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8"/>
          <p:cNvSpPr/>
          <p:nvPr/>
        </p:nvSpPr>
        <p:spPr>
          <a:xfrm>
            <a:off x="3576411" y="1327840"/>
            <a:ext cx="1576423" cy="790332"/>
          </a:xfrm>
          <a:custGeom>
            <a:rect b="b" l="l" r="r" t="t"/>
            <a:pathLst>
              <a:path extrusionOk="0" h="3964" w="791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8"/>
          <p:cNvSpPr/>
          <p:nvPr/>
        </p:nvSpPr>
        <p:spPr>
          <a:xfrm>
            <a:off x="6730561" y="1327840"/>
            <a:ext cx="1576423" cy="790332"/>
          </a:xfrm>
          <a:custGeom>
            <a:rect b="b" l="l" r="r" t="t"/>
            <a:pathLst>
              <a:path extrusionOk="0" h="3964" w="791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8"/>
          <p:cNvSpPr txBox="1"/>
          <p:nvPr/>
        </p:nvSpPr>
        <p:spPr>
          <a:xfrm>
            <a:off x="2969475" y="3364575"/>
            <a:ext cx="27903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2"/>
                </a:solidFill>
                <a:latin typeface="Itim"/>
                <a:ea typeface="Itim"/>
                <a:cs typeface="Itim"/>
                <a:sym typeface="Itim"/>
              </a:rPr>
              <a:t> เนื่องจาก Layered Architecture มีการแยก layer ในการทำงานอย่างชัดเจน จึงสามารถแยกสัดส่วนงานในการพัฒนาไปแต่ละ layer ได้อย่างชัดเจน </a:t>
            </a:r>
            <a:endParaRPr sz="1500">
              <a:solidFill>
                <a:schemeClr val="dk2"/>
              </a:solidFill>
              <a:latin typeface="Itim"/>
              <a:ea typeface="Itim"/>
              <a:cs typeface="Itim"/>
              <a:sym typeface="Itim"/>
            </a:endParaRPr>
          </a:p>
        </p:txBody>
      </p:sp>
      <p:sp>
        <p:nvSpPr>
          <p:cNvPr id="653" name="Google Shape;653;p48"/>
          <p:cNvSpPr txBox="1"/>
          <p:nvPr/>
        </p:nvSpPr>
        <p:spPr>
          <a:xfrm>
            <a:off x="6123625" y="3364575"/>
            <a:ext cx="27903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2"/>
                </a:solidFill>
                <a:latin typeface="Itim"/>
                <a:ea typeface="Itim"/>
                <a:cs typeface="Itim"/>
                <a:sym typeface="Itim"/>
              </a:rPr>
              <a:t>ตัว Lottie นั้น นอกจากจะรองรับการใช้งานสำหรับ Android แล้ว ยังสามารถใช้งานบน IOS และ Web ได้อีกด้วย </a:t>
            </a:r>
            <a:endParaRPr sz="1500">
              <a:solidFill>
                <a:schemeClr val="dk2"/>
              </a:solidFill>
              <a:latin typeface="Itim"/>
              <a:ea typeface="Itim"/>
              <a:cs typeface="Itim"/>
              <a:sym typeface="Itim"/>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49"/>
          <p:cNvSpPr txBox="1"/>
          <p:nvPr>
            <p:ph type="title"/>
          </p:nvPr>
        </p:nvSpPr>
        <p:spPr>
          <a:xfrm>
            <a:off x="2129125" y="363275"/>
            <a:ext cx="4885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Quality attribute (Cons)</a:t>
            </a:r>
            <a:endParaRPr/>
          </a:p>
        </p:txBody>
      </p:sp>
      <p:grpSp>
        <p:nvGrpSpPr>
          <p:cNvPr id="659" name="Google Shape;659;p49"/>
          <p:cNvGrpSpPr/>
          <p:nvPr/>
        </p:nvGrpSpPr>
        <p:grpSpPr>
          <a:xfrm>
            <a:off x="1832819" y="1593531"/>
            <a:ext cx="1160100" cy="1154100"/>
            <a:chOff x="779871" y="935984"/>
            <a:chExt cx="1160100" cy="1154100"/>
          </a:xfrm>
        </p:grpSpPr>
        <p:sp>
          <p:nvSpPr>
            <p:cNvPr id="660" name="Google Shape;660;p49"/>
            <p:cNvSpPr/>
            <p:nvPr/>
          </p:nvSpPr>
          <p:spPr>
            <a:xfrm>
              <a:off x="782863" y="935984"/>
              <a:ext cx="1154100" cy="115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9"/>
            <p:cNvSpPr txBox="1"/>
            <p:nvPr/>
          </p:nvSpPr>
          <p:spPr>
            <a:xfrm>
              <a:off x="779871" y="1334525"/>
              <a:ext cx="1160100" cy="35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Josefin Sans"/>
                  <a:ea typeface="Josefin Sans"/>
                  <a:cs typeface="Josefin Sans"/>
                  <a:sym typeface="Josefin Sans"/>
                </a:rPr>
                <a:t>1</a:t>
              </a:r>
              <a:endParaRPr b="1" sz="2500">
                <a:solidFill>
                  <a:schemeClr val="lt1"/>
                </a:solidFill>
                <a:latin typeface="Josefin Sans"/>
                <a:ea typeface="Josefin Sans"/>
                <a:cs typeface="Josefin Sans"/>
                <a:sym typeface="Josefin Sans"/>
              </a:endParaRPr>
            </a:p>
          </p:txBody>
        </p:sp>
      </p:grpSp>
      <p:sp>
        <p:nvSpPr>
          <p:cNvPr id="662" name="Google Shape;662;p49"/>
          <p:cNvSpPr/>
          <p:nvPr/>
        </p:nvSpPr>
        <p:spPr>
          <a:xfrm>
            <a:off x="2381222" y="2621321"/>
            <a:ext cx="63300" cy="357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9"/>
          <p:cNvSpPr txBox="1"/>
          <p:nvPr>
            <p:ph idx="4294967295" type="subTitle"/>
          </p:nvPr>
        </p:nvSpPr>
        <p:spPr>
          <a:xfrm>
            <a:off x="1227872" y="2978325"/>
            <a:ext cx="2370000" cy="357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400">
                <a:latin typeface="Josefin Sans"/>
                <a:ea typeface="Josefin Sans"/>
                <a:cs typeface="Josefin Sans"/>
                <a:sym typeface="Josefin Sans"/>
              </a:rPr>
              <a:t>Performance</a:t>
            </a:r>
            <a:endParaRPr b="1" sz="2400">
              <a:latin typeface="Josefin Sans"/>
              <a:ea typeface="Josefin Sans"/>
              <a:cs typeface="Josefin Sans"/>
              <a:sym typeface="Josefin Sans"/>
            </a:endParaRPr>
          </a:p>
        </p:txBody>
      </p:sp>
      <p:grpSp>
        <p:nvGrpSpPr>
          <p:cNvPr id="664" name="Google Shape;664;p49"/>
          <p:cNvGrpSpPr/>
          <p:nvPr/>
        </p:nvGrpSpPr>
        <p:grpSpPr>
          <a:xfrm>
            <a:off x="5888721" y="1593531"/>
            <a:ext cx="1160100" cy="1154100"/>
            <a:chOff x="779871" y="935984"/>
            <a:chExt cx="1160100" cy="1154100"/>
          </a:xfrm>
        </p:grpSpPr>
        <p:sp>
          <p:nvSpPr>
            <p:cNvPr id="665" name="Google Shape;665;p49"/>
            <p:cNvSpPr/>
            <p:nvPr/>
          </p:nvSpPr>
          <p:spPr>
            <a:xfrm>
              <a:off x="782863" y="935984"/>
              <a:ext cx="1154100" cy="115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9"/>
            <p:cNvSpPr txBox="1"/>
            <p:nvPr/>
          </p:nvSpPr>
          <p:spPr>
            <a:xfrm>
              <a:off x="779871" y="1334525"/>
              <a:ext cx="1160100" cy="35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Josefin Sans"/>
                  <a:ea typeface="Josefin Sans"/>
                  <a:cs typeface="Josefin Sans"/>
                  <a:sym typeface="Josefin Sans"/>
                </a:rPr>
                <a:t>2</a:t>
              </a:r>
              <a:endParaRPr b="1" sz="2500">
                <a:solidFill>
                  <a:schemeClr val="lt1"/>
                </a:solidFill>
                <a:latin typeface="Josefin Sans"/>
                <a:ea typeface="Josefin Sans"/>
                <a:cs typeface="Josefin Sans"/>
                <a:sym typeface="Josefin Sans"/>
              </a:endParaRPr>
            </a:p>
          </p:txBody>
        </p:sp>
      </p:grpSp>
      <p:sp>
        <p:nvSpPr>
          <p:cNvPr id="667" name="Google Shape;667;p49"/>
          <p:cNvSpPr/>
          <p:nvPr/>
        </p:nvSpPr>
        <p:spPr>
          <a:xfrm>
            <a:off x="6437125" y="2621321"/>
            <a:ext cx="63300" cy="357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9"/>
          <p:cNvSpPr txBox="1"/>
          <p:nvPr>
            <p:ph idx="4294967295" type="subTitle"/>
          </p:nvPr>
        </p:nvSpPr>
        <p:spPr>
          <a:xfrm>
            <a:off x="5283774" y="2978325"/>
            <a:ext cx="2370000" cy="357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400">
                <a:latin typeface="Josefin Sans"/>
                <a:ea typeface="Josefin Sans"/>
                <a:cs typeface="Josefin Sans"/>
                <a:sym typeface="Josefin Sans"/>
              </a:rPr>
              <a:t>Scalability</a:t>
            </a:r>
            <a:endParaRPr b="1" sz="2400">
              <a:latin typeface="Josefin Sans"/>
              <a:ea typeface="Josefin Sans"/>
              <a:cs typeface="Josefin Sans"/>
              <a:sym typeface="Josefin Sans"/>
            </a:endParaRPr>
          </a:p>
        </p:txBody>
      </p:sp>
      <p:sp>
        <p:nvSpPr>
          <p:cNvPr id="669" name="Google Shape;669;p49"/>
          <p:cNvSpPr txBox="1"/>
          <p:nvPr>
            <p:ph idx="4294967295" type="subTitle"/>
          </p:nvPr>
        </p:nvSpPr>
        <p:spPr>
          <a:xfrm>
            <a:off x="1227872" y="3566025"/>
            <a:ext cx="2370000" cy="115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500">
                <a:latin typeface="Itim"/>
                <a:ea typeface="Itim"/>
                <a:cs typeface="Itim"/>
                <a:sym typeface="Itim"/>
              </a:rPr>
              <a:t>การทำงานส่วนใหญ่ใน Layer นั้น มักจะจำเป็นต้องส่ง request จาก layer บน</a:t>
            </a:r>
            <a:endParaRPr sz="1500">
              <a:latin typeface="Itim"/>
              <a:ea typeface="Itim"/>
              <a:cs typeface="Itim"/>
              <a:sym typeface="Itim"/>
            </a:endParaRPr>
          </a:p>
        </p:txBody>
      </p:sp>
      <p:sp>
        <p:nvSpPr>
          <p:cNvPr id="670" name="Google Shape;670;p49"/>
          <p:cNvSpPr txBox="1"/>
          <p:nvPr>
            <p:ph idx="4294967295" type="subTitle"/>
          </p:nvPr>
        </p:nvSpPr>
        <p:spPr>
          <a:xfrm>
            <a:off x="4782175" y="3566025"/>
            <a:ext cx="3373200" cy="115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500">
                <a:latin typeface="Itim"/>
                <a:ea typeface="Itim"/>
                <a:cs typeface="Itim"/>
                <a:sym typeface="Itim"/>
              </a:rPr>
              <a:t>เนื่องจาก Layer Pattern นั้นแยกการทำงานอย่างชัดเจน เมื่อต้องการขยาย Scale เพิ่ม จึงต้องขยาย Scale แยกแต่ละ Layer</a:t>
            </a:r>
            <a:endParaRPr sz="1500">
              <a:latin typeface="Itim"/>
              <a:ea typeface="Itim"/>
              <a:cs typeface="Itim"/>
              <a:sym typeface="Itim"/>
            </a:endParaRPr>
          </a:p>
        </p:txBody>
      </p:sp>
      <p:sp>
        <p:nvSpPr>
          <p:cNvPr id="671" name="Google Shape;671;p49"/>
          <p:cNvSpPr/>
          <p:nvPr/>
        </p:nvSpPr>
        <p:spPr>
          <a:xfrm>
            <a:off x="1624661" y="1383478"/>
            <a:ext cx="1576423" cy="790332"/>
          </a:xfrm>
          <a:custGeom>
            <a:rect b="b" l="l" r="r" t="t"/>
            <a:pathLst>
              <a:path extrusionOk="0" h="3964" w="791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9"/>
          <p:cNvSpPr/>
          <p:nvPr/>
        </p:nvSpPr>
        <p:spPr>
          <a:xfrm>
            <a:off x="5680561" y="1383478"/>
            <a:ext cx="1576423" cy="790332"/>
          </a:xfrm>
          <a:custGeom>
            <a:rect b="b" l="l" r="r" t="t"/>
            <a:pathLst>
              <a:path extrusionOk="0" h="3964" w="791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50"/>
          <p:cNvSpPr txBox="1"/>
          <p:nvPr>
            <p:ph type="title"/>
          </p:nvPr>
        </p:nvSpPr>
        <p:spPr>
          <a:xfrm>
            <a:off x="1388100" y="1076025"/>
            <a:ext cx="6367800" cy="28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0"/>
          <p:cNvSpPr txBox="1"/>
          <p:nvPr>
            <p:ph type="title"/>
          </p:nvPr>
        </p:nvSpPr>
        <p:spPr>
          <a:xfrm>
            <a:off x="626750" y="2268525"/>
            <a:ext cx="7890600" cy="82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Architectural</a:t>
            </a:r>
            <a:r>
              <a:rPr lang="en"/>
              <a:t> Pattern</a:t>
            </a:r>
            <a:endParaRPr/>
          </a:p>
        </p:txBody>
      </p:sp>
      <p:sp>
        <p:nvSpPr>
          <p:cNvPr id="471" name="Google Shape;471;p30"/>
          <p:cNvSpPr txBox="1"/>
          <p:nvPr>
            <p:ph idx="2" type="title"/>
          </p:nvPr>
        </p:nvSpPr>
        <p:spPr>
          <a:xfrm>
            <a:off x="3105600" y="1164675"/>
            <a:ext cx="2932800" cy="97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31"/>
          <p:cNvSpPr txBox="1"/>
          <p:nvPr>
            <p:ph type="title"/>
          </p:nvPr>
        </p:nvSpPr>
        <p:spPr>
          <a:xfrm>
            <a:off x="2684650" y="234025"/>
            <a:ext cx="5056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Layered Architecture</a:t>
            </a:r>
            <a:endParaRPr sz="3300"/>
          </a:p>
        </p:txBody>
      </p:sp>
      <p:sp>
        <p:nvSpPr>
          <p:cNvPr id="477" name="Google Shape;477;p31"/>
          <p:cNvSpPr/>
          <p:nvPr/>
        </p:nvSpPr>
        <p:spPr>
          <a:xfrm rot="-5400000">
            <a:off x="1714458" y="3122198"/>
            <a:ext cx="973072" cy="486753"/>
          </a:xfrm>
          <a:custGeom>
            <a:rect b="b" l="l" r="r" t="t"/>
            <a:pathLst>
              <a:path extrusionOk="0" h="3951" w="7902">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1"/>
          <p:cNvSpPr/>
          <p:nvPr/>
        </p:nvSpPr>
        <p:spPr>
          <a:xfrm rot="-5400000">
            <a:off x="1713958" y="1333360"/>
            <a:ext cx="974057" cy="488355"/>
          </a:xfrm>
          <a:custGeom>
            <a:rect b="b" l="l" r="r" t="t"/>
            <a:pathLst>
              <a:path extrusionOk="0" h="3964" w="791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1"/>
          <p:cNvSpPr/>
          <p:nvPr/>
        </p:nvSpPr>
        <p:spPr>
          <a:xfrm rot="5400000">
            <a:off x="1714332" y="2228526"/>
            <a:ext cx="973318" cy="486753"/>
          </a:xfrm>
          <a:custGeom>
            <a:rect b="b" l="l" r="r" t="t"/>
            <a:pathLst>
              <a:path extrusionOk="0" h="3951" w="7904">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1"/>
          <p:cNvSpPr/>
          <p:nvPr/>
        </p:nvSpPr>
        <p:spPr>
          <a:xfrm rot="5400000">
            <a:off x="2097766" y="1244912"/>
            <a:ext cx="667200" cy="667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1"/>
          <p:cNvSpPr/>
          <p:nvPr/>
        </p:nvSpPr>
        <p:spPr>
          <a:xfrm rot="5400000">
            <a:off x="2097766" y="2138170"/>
            <a:ext cx="667200" cy="667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1"/>
          <p:cNvSpPr/>
          <p:nvPr/>
        </p:nvSpPr>
        <p:spPr>
          <a:xfrm rot="5400000">
            <a:off x="2097766" y="3030863"/>
            <a:ext cx="667200" cy="667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1"/>
          <p:cNvSpPr/>
          <p:nvPr/>
        </p:nvSpPr>
        <p:spPr>
          <a:xfrm rot="5400000">
            <a:off x="2769394" y="1474396"/>
            <a:ext cx="36600" cy="206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1"/>
          <p:cNvSpPr/>
          <p:nvPr/>
        </p:nvSpPr>
        <p:spPr>
          <a:xfrm rot="5400000">
            <a:off x="2769390" y="2369389"/>
            <a:ext cx="36600" cy="206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1"/>
          <p:cNvSpPr/>
          <p:nvPr/>
        </p:nvSpPr>
        <p:spPr>
          <a:xfrm rot="5400000">
            <a:off x="2769394" y="3262091"/>
            <a:ext cx="36600" cy="206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1"/>
          <p:cNvSpPr txBox="1"/>
          <p:nvPr/>
        </p:nvSpPr>
        <p:spPr>
          <a:xfrm>
            <a:off x="2036429" y="1457027"/>
            <a:ext cx="789900" cy="24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Josefin Sans"/>
                <a:ea typeface="Josefin Sans"/>
                <a:cs typeface="Josefin Sans"/>
                <a:sym typeface="Josefin Sans"/>
              </a:rPr>
              <a:t>1.</a:t>
            </a:r>
            <a:endParaRPr b="1" sz="2500">
              <a:solidFill>
                <a:schemeClr val="lt1"/>
              </a:solidFill>
              <a:latin typeface="Josefin Sans"/>
              <a:ea typeface="Josefin Sans"/>
              <a:cs typeface="Josefin Sans"/>
              <a:sym typeface="Josefin Sans"/>
            </a:endParaRPr>
          </a:p>
        </p:txBody>
      </p:sp>
      <p:sp>
        <p:nvSpPr>
          <p:cNvPr id="487" name="Google Shape;487;p31"/>
          <p:cNvSpPr txBox="1"/>
          <p:nvPr/>
        </p:nvSpPr>
        <p:spPr>
          <a:xfrm>
            <a:off x="2036429" y="2350270"/>
            <a:ext cx="789900" cy="24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Josefin Sans"/>
                <a:ea typeface="Josefin Sans"/>
                <a:cs typeface="Josefin Sans"/>
                <a:sym typeface="Josefin Sans"/>
              </a:rPr>
              <a:t>2.</a:t>
            </a:r>
            <a:endParaRPr b="1" sz="2500">
              <a:solidFill>
                <a:schemeClr val="lt1"/>
              </a:solidFill>
              <a:latin typeface="Josefin Sans"/>
              <a:ea typeface="Josefin Sans"/>
              <a:cs typeface="Josefin Sans"/>
              <a:sym typeface="Josefin Sans"/>
            </a:endParaRPr>
          </a:p>
        </p:txBody>
      </p:sp>
      <p:sp>
        <p:nvSpPr>
          <p:cNvPr id="488" name="Google Shape;488;p31"/>
          <p:cNvSpPr txBox="1"/>
          <p:nvPr/>
        </p:nvSpPr>
        <p:spPr>
          <a:xfrm>
            <a:off x="2036429" y="3243735"/>
            <a:ext cx="789900" cy="24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Josefin Sans"/>
                <a:ea typeface="Josefin Sans"/>
                <a:cs typeface="Josefin Sans"/>
                <a:sym typeface="Josefin Sans"/>
              </a:rPr>
              <a:t>3.</a:t>
            </a:r>
            <a:endParaRPr b="1" sz="2500">
              <a:solidFill>
                <a:schemeClr val="lt1"/>
              </a:solidFill>
              <a:latin typeface="Josefin Sans"/>
              <a:ea typeface="Josefin Sans"/>
              <a:cs typeface="Josefin Sans"/>
              <a:sym typeface="Josefin Sans"/>
            </a:endParaRPr>
          </a:p>
        </p:txBody>
      </p:sp>
      <p:sp>
        <p:nvSpPr>
          <p:cNvPr id="489" name="Google Shape;489;p31"/>
          <p:cNvSpPr txBox="1"/>
          <p:nvPr/>
        </p:nvSpPr>
        <p:spPr>
          <a:xfrm>
            <a:off x="2931823" y="1330310"/>
            <a:ext cx="4180500" cy="49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Josefin Sans"/>
                <a:ea typeface="Josefin Sans"/>
                <a:cs typeface="Josefin Sans"/>
                <a:sym typeface="Josefin Sans"/>
              </a:rPr>
              <a:t>Presentation Layer</a:t>
            </a:r>
            <a:r>
              <a:rPr b="1" lang="en" sz="1300">
                <a:solidFill>
                  <a:schemeClr val="dk2"/>
                </a:solidFill>
                <a:latin typeface="Josefin Sans"/>
                <a:ea typeface="Josefin Sans"/>
                <a:cs typeface="Josefin Sans"/>
                <a:sym typeface="Josefin Sans"/>
              </a:rPr>
              <a:t> </a:t>
            </a:r>
            <a:endParaRPr b="1" sz="1300">
              <a:solidFill>
                <a:schemeClr val="dk2"/>
              </a:solidFill>
              <a:latin typeface="Josefin Sans"/>
              <a:ea typeface="Josefin Sans"/>
              <a:cs typeface="Josefin Sans"/>
              <a:sym typeface="Josefin Sans"/>
            </a:endParaRPr>
          </a:p>
          <a:p>
            <a:pPr indent="-317500" lvl="0" marL="914400" rtl="0" algn="l">
              <a:lnSpc>
                <a:spcPct val="115000"/>
              </a:lnSpc>
              <a:spcBef>
                <a:spcPts val="0"/>
              </a:spcBef>
              <a:spcAft>
                <a:spcPts val="0"/>
              </a:spcAft>
              <a:buClr>
                <a:schemeClr val="dk2"/>
              </a:buClr>
              <a:buSzPts val="1400"/>
              <a:buFont typeface="Itim"/>
              <a:buChar char="●"/>
            </a:pPr>
            <a:r>
              <a:rPr lang="en">
                <a:solidFill>
                  <a:schemeClr val="dk2"/>
                </a:solidFill>
                <a:latin typeface="Itim"/>
                <a:ea typeface="Itim"/>
                <a:cs typeface="Itim"/>
                <a:sym typeface="Itim"/>
              </a:rPr>
              <a:t>Jetpack compose ทำหน้าที่แสดง Animation ออกมาที่ UI</a:t>
            </a:r>
            <a:endParaRPr b="1">
              <a:solidFill>
                <a:schemeClr val="dk2"/>
              </a:solidFill>
              <a:latin typeface="Itim"/>
              <a:ea typeface="Itim"/>
              <a:cs typeface="Itim"/>
              <a:sym typeface="Itim"/>
            </a:endParaRPr>
          </a:p>
        </p:txBody>
      </p:sp>
      <p:sp>
        <p:nvSpPr>
          <p:cNvPr id="490" name="Google Shape;490;p31"/>
          <p:cNvSpPr txBox="1"/>
          <p:nvPr/>
        </p:nvSpPr>
        <p:spPr>
          <a:xfrm>
            <a:off x="2965910" y="2240128"/>
            <a:ext cx="4221300" cy="58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Josefin Sans"/>
                <a:ea typeface="Josefin Sans"/>
                <a:cs typeface="Josefin Sans"/>
                <a:sym typeface="Josefin Sans"/>
              </a:rPr>
              <a:t>Application Layer</a:t>
            </a:r>
            <a:endParaRPr b="1" sz="1800">
              <a:solidFill>
                <a:schemeClr val="dk2"/>
              </a:solidFill>
              <a:latin typeface="Josefin Sans"/>
              <a:ea typeface="Josefin Sans"/>
              <a:cs typeface="Josefin Sans"/>
              <a:sym typeface="Josefin Sans"/>
            </a:endParaRPr>
          </a:p>
          <a:p>
            <a:pPr indent="-317500" lvl="0" marL="914400" rtl="0" algn="l">
              <a:spcBef>
                <a:spcPts val="0"/>
              </a:spcBef>
              <a:spcAft>
                <a:spcPts val="0"/>
              </a:spcAft>
              <a:buClr>
                <a:schemeClr val="dk2"/>
              </a:buClr>
              <a:buSzPts val="1400"/>
              <a:buFont typeface="Itim"/>
              <a:buChar char="●"/>
            </a:pPr>
            <a:r>
              <a:rPr lang="en">
                <a:solidFill>
                  <a:schemeClr val="dk2"/>
                </a:solidFill>
                <a:latin typeface="Itim"/>
                <a:ea typeface="Itim"/>
                <a:cs typeface="Itim"/>
                <a:sym typeface="Itim"/>
              </a:rPr>
              <a:t>เป็น Java Class ที่ถูกเรียกนำไปใช้ ในการทำ Animation โดย Jetpack compose </a:t>
            </a:r>
            <a:endParaRPr b="1">
              <a:solidFill>
                <a:schemeClr val="dk2"/>
              </a:solidFill>
              <a:latin typeface="Itim"/>
              <a:ea typeface="Itim"/>
              <a:cs typeface="Itim"/>
              <a:sym typeface="Itim"/>
            </a:endParaRPr>
          </a:p>
        </p:txBody>
      </p:sp>
      <p:sp>
        <p:nvSpPr>
          <p:cNvPr id="491" name="Google Shape;491;p31"/>
          <p:cNvSpPr txBox="1"/>
          <p:nvPr/>
        </p:nvSpPr>
        <p:spPr>
          <a:xfrm>
            <a:off x="2931823" y="3082740"/>
            <a:ext cx="3842700" cy="71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Josefin Sans"/>
                <a:ea typeface="Josefin Sans"/>
                <a:cs typeface="Josefin Sans"/>
                <a:sym typeface="Josefin Sans"/>
              </a:rPr>
              <a:t>Persistence Layer</a:t>
            </a:r>
            <a:endParaRPr sz="900">
              <a:highlight>
                <a:schemeClr val="lt1"/>
              </a:highlight>
              <a:latin typeface="Angsana New"/>
              <a:ea typeface="Angsana New"/>
              <a:cs typeface="Angsana New"/>
              <a:sym typeface="Angsana New"/>
            </a:endParaRPr>
          </a:p>
          <a:p>
            <a:pPr indent="-317500" lvl="0" marL="914400" rtl="0" algn="l">
              <a:lnSpc>
                <a:spcPct val="115000"/>
              </a:lnSpc>
              <a:spcBef>
                <a:spcPts val="0"/>
              </a:spcBef>
              <a:spcAft>
                <a:spcPts val="0"/>
              </a:spcAft>
              <a:buClr>
                <a:schemeClr val="dk2"/>
              </a:buClr>
              <a:buSzPts val="1400"/>
              <a:buFont typeface="Itim"/>
              <a:buChar char="●"/>
            </a:pPr>
            <a:r>
              <a:rPr lang="en">
                <a:solidFill>
                  <a:schemeClr val="dk2"/>
                </a:solidFill>
                <a:latin typeface="Itim"/>
                <a:ea typeface="Itim"/>
                <a:cs typeface="Itim"/>
                <a:sym typeface="Itim"/>
              </a:rPr>
              <a:t>Java Class จะเรียกใช้ ไฟล์ .JSON ที่เป็น format ของไฟล์ animation </a:t>
            </a:r>
            <a:endParaRPr b="1">
              <a:solidFill>
                <a:schemeClr val="dk2"/>
              </a:solidFill>
              <a:latin typeface="Itim"/>
              <a:ea typeface="Itim"/>
              <a:cs typeface="Itim"/>
              <a:sym typeface="Itim"/>
            </a:endParaRPr>
          </a:p>
        </p:txBody>
      </p:sp>
      <p:sp>
        <p:nvSpPr>
          <p:cNvPr id="492" name="Google Shape;492;p31"/>
          <p:cNvSpPr/>
          <p:nvPr/>
        </p:nvSpPr>
        <p:spPr>
          <a:xfrm rot="-5400000">
            <a:off x="1713642" y="4013613"/>
            <a:ext cx="973072" cy="486753"/>
          </a:xfrm>
          <a:custGeom>
            <a:rect b="b" l="l" r="r" t="t"/>
            <a:pathLst>
              <a:path extrusionOk="0" h="3951" w="7902">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1"/>
          <p:cNvSpPr/>
          <p:nvPr/>
        </p:nvSpPr>
        <p:spPr>
          <a:xfrm rot="5400000">
            <a:off x="2096950" y="3922278"/>
            <a:ext cx="667200" cy="667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1"/>
          <p:cNvSpPr/>
          <p:nvPr/>
        </p:nvSpPr>
        <p:spPr>
          <a:xfrm rot="5400000">
            <a:off x="2768577" y="4153506"/>
            <a:ext cx="36600" cy="206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1"/>
          <p:cNvSpPr txBox="1"/>
          <p:nvPr/>
        </p:nvSpPr>
        <p:spPr>
          <a:xfrm>
            <a:off x="2035613" y="4135150"/>
            <a:ext cx="789900" cy="24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Josefin Sans"/>
                <a:ea typeface="Josefin Sans"/>
                <a:cs typeface="Josefin Sans"/>
                <a:sym typeface="Josefin Sans"/>
              </a:rPr>
              <a:t>4</a:t>
            </a:r>
            <a:r>
              <a:rPr b="1" lang="en" sz="2500">
                <a:solidFill>
                  <a:schemeClr val="lt1"/>
                </a:solidFill>
                <a:latin typeface="Josefin Sans"/>
                <a:ea typeface="Josefin Sans"/>
                <a:cs typeface="Josefin Sans"/>
                <a:sym typeface="Josefin Sans"/>
              </a:rPr>
              <a:t>.</a:t>
            </a:r>
            <a:endParaRPr b="1" sz="2500">
              <a:solidFill>
                <a:schemeClr val="lt1"/>
              </a:solidFill>
              <a:latin typeface="Josefin Sans"/>
              <a:ea typeface="Josefin Sans"/>
              <a:cs typeface="Josefin Sans"/>
              <a:sym typeface="Josefin Sans"/>
            </a:endParaRPr>
          </a:p>
        </p:txBody>
      </p:sp>
      <p:sp>
        <p:nvSpPr>
          <p:cNvPr id="496" name="Google Shape;496;p31"/>
          <p:cNvSpPr txBox="1"/>
          <p:nvPr/>
        </p:nvSpPr>
        <p:spPr>
          <a:xfrm>
            <a:off x="2931007" y="3974155"/>
            <a:ext cx="3842700" cy="71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Josefin Sans"/>
                <a:ea typeface="Josefin Sans"/>
                <a:cs typeface="Josefin Sans"/>
                <a:sym typeface="Josefin Sans"/>
              </a:rPr>
              <a:t>Database</a:t>
            </a:r>
            <a:r>
              <a:rPr b="1" lang="en" sz="1800">
                <a:solidFill>
                  <a:schemeClr val="dk2"/>
                </a:solidFill>
                <a:latin typeface="Josefin Sans"/>
                <a:ea typeface="Josefin Sans"/>
                <a:cs typeface="Josefin Sans"/>
                <a:sym typeface="Josefin Sans"/>
              </a:rPr>
              <a:t> Layer</a:t>
            </a:r>
            <a:endParaRPr sz="900">
              <a:highlight>
                <a:schemeClr val="lt1"/>
              </a:highlight>
              <a:latin typeface="Angsana New"/>
              <a:ea typeface="Angsana New"/>
              <a:cs typeface="Angsana New"/>
              <a:sym typeface="Angsana New"/>
            </a:endParaRPr>
          </a:p>
          <a:p>
            <a:pPr indent="-317500" lvl="0" marL="914400" rtl="0" algn="l">
              <a:lnSpc>
                <a:spcPct val="115000"/>
              </a:lnSpc>
              <a:spcBef>
                <a:spcPts val="0"/>
              </a:spcBef>
              <a:spcAft>
                <a:spcPts val="0"/>
              </a:spcAft>
              <a:buClr>
                <a:schemeClr val="dk2"/>
              </a:buClr>
              <a:buSzPts val="1400"/>
              <a:buFont typeface="Itim"/>
              <a:buChar char="●"/>
            </a:pPr>
            <a:r>
              <a:rPr lang="en">
                <a:solidFill>
                  <a:schemeClr val="dk2"/>
                </a:solidFill>
                <a:latin typeface="Itim"/>
                <a:ea typeface="Itim"/>
                <a:cs typeface="Itim"/>
                <a:sym typeface="Itim"/>
              </a:rPr>
              <a:t>ไฟล์ animation ที่เป็นไฟล์ .JSON</a:t>
            </a:r>
            <a:r>
              <a:rPr lang="en">
                <a:solidFill>
                  <a:schemeClr val="dk2"/>
                </a:solidFill>
                <a:latin typeface="Itim"/>
                <a:ea typeface="Itim"/>
                <a:cs typeface="Itim"/>
                <a:sym typeface="Itim"/>
              </a:rPr>
              <a:t> </a:t>
            </a:r>
            <a:endParaRPr b="1">
              <a:solidFill>
                <a:schemeClr val="dk2"/>
              </a:solidFill>
              <a:latin typeface="Itim"/>
              <a:ea typeface="Itim"/>
              <a:cs typeface="Itim"/>
              <a:sym typeface="Iti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32"/>
          <p:cNvSpPr txBox="1"/>
          <p:nvPr>
            <p:ph type="title"/>
          </p:nvPr>
        </p:nvSpPr>
        <p:spPr>
          <a:xfrm>
            <a:off x="626750" y="2268525"/>
            <a:ext cx="7890600" cy="82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
            </a:r>
            <a:r>
              <a:rPr lang="en"/>
              <a:t>esign patterns</a:t>
            </a:r>
            <a:endParaRPr/>
          </a:p>
        </p:txBody>
      </p:sp>
      <p:sp>
        <p:nvSpPr>
          <p:cNvPr id="502" name="Google Shape;502;p32"/>
          <p:cNvSpPr txBox="1"/>
          <p:nvPr>
            <p:ph idx="2" type="title"/>
          </p:nvPr>
        </p:nvSpPr>
        <p:spPr>
          <a:xfrm>
            <a:off x="3105600" y="1164675"/>
            <a:ext cx="2932800" cy="97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33"/>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p>
            <a:pPr indent="-419100" lvl="0" marL="457200" rtl="0" algn="ctr">
              <a:spcBef>
                <a:spcPts val="0"/>
              </a:spcBef>
              <a:spcAft>
                <a:spcPts val="0"/>
              </a:spcAft>
              <a:buClr>
                <a:schemeClr val="dk1"/>
              </a:buClr>
              <a:buSzPts val="3000"/>
              <a:buAutoNum type="arabicPeriod"/>
            </a:pPr>
            <a:r>
              <a:rPr lang="en">
                <a:solidFill>
                  <a:schemeClr val="dk1"/>
                </a:solidFill>
              </a:rPr>
              <a:t>Adapter Design Pattern Diagram</a:t>
            </a:r>
            <a:endParaRPr>
              <a:solidFill>
                <a:schemeClr val="dk1"/>
              </a:solidFill>
            </a:endParaRPr>
          </a:p>
          <a:p>
            <a:pPr indent="0" lvl="0" marL="0" rtl="0" algn="ctr">
              <a:spcBef>
                <a:spcPts val="0"/>
              </a:spcBef>
              <a:spcAft>
                <a:spcPts val="0"/>
              </a:spcAft>
              <a:buNone/>
            </a:pPr>
            <a:r>
              <a:t/>
            </a:r>
            <a:endParaRPr/>
          </a:p>
        </p:txBody>
      </p:sp>
      <p:pic>
        <p:nvPicPr>
          <p:cNvPr id="508" name="Google Shape;508;p33"/>
          <p:cNvPicPr preferRelativeResize="0"/>
          <p:nvPr/>
        </p:nvPicPr>
        <p:blipFill>
          <a:blip r:embed="rId3">
            <a:alphaModFix/>
          </a:blip>
          <a:stretch>
            <a:fillRect/>
          </a:stretch>
        </p:blipFill>
        <p:spPr>
          <a:xfrm>
            <a:off x="76200" y="1694000"/>
            <a:ext cx="4015676" cy="2355000"/>
          </a:xfrm>
          <a:prstGeom prst="rect">
            <a:avLst/>
          </a:prstGeom>
          <a:noFill/>
          <a:ln>
            <a:noFill/>
          </a:ln>
        </p:spPr>
      </p:pic>
      <p:pic>
        <p:nvPicPr>
          <p:cNvPr id="509" name="Google Shape;509;p33"/>
          <p:cNvPicPr preferRelativeResize="0"/>
          <p:nvPr/>
        </p:nvPicPr>
        <p:blipFill>
          <a:blip r:embed="rId4">
            <a:alphaModFix/>
          </a:blip>
          <a:stretch>
            <a:fillRect/>
          </a:stretch>
        </p:blipFill>
        <p:spPr>
          <a:xfrm>
            <a:off x="4091875" y="1813588"/>
            <a:ext cx="4997174" cy="2115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34"/>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1.1 </a:t>
            </a:r>
            <a:r>
              <a:rPr lang="en">
                <a:solidFill>
                  <a:schemeClr val="dk1"/>
                </a:solidFill>
              </a:rPr>
              <a:t>Adapter </a:t>
            </a:r>
            <a:r>
              <a:rPr lang="en">
                <a:solidFill>
                  <a:schemeClr val="dk1"/>
                </a:solidFill>
              </a:rPr>
              <a:t>Explanation</a:t>
            </a:r>
            <a:endParaRPr>
              <a:solidFill>
                <a:schemeClr val="dk1"/>
              </a:solidFill>
            </a:endParaRPr>
          </a:p>
          <a:p>
            <a:pPr indent="0" lvl="0" marL="0" rtl="0" algn="ctr">
              <a:spcBef>
                <a:spcPts val="0"/>
              </a:spcBef>
              <a:spcAft>
                <a:spcPts val="0"/>
              </a:spcAft>
              <a:buNone/>
            </a:pPr>
            <a:r>
              <a:t/>
            </a:r>
            <a:endParaRPr/>
          </a:p>
        </p:txBody>
      </p:sp>
      <p:sp>
        <p:nvSpPr>
          <p:cNvPr id="515" name="Google Shape;515;p34"/>
          <p:cNvSpPr txBox="1"/>
          <p:nvPr>
            <p:ph idx="1" type="body"/>
          </p:nvPr>
        </p:nvSpPr>
        <p:spPr>
          <a:xfrm>
            <a:off x="540000" y="3288250"/>
            <a:ext cx="8064000" cy="68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latin typeface="Itim"/>
                <a:ea typeface="Itim"/>
                <a:cs typeface="Itim"/>
                <a:sym typeface="Itim"/>
              </a:rPr>
              <a:t>เป็นการ</a:t>
            </a:r>
            <a:r>
              <a:rPr lang="en" sz="1400">
                <a:latin typeface="Itim"/>
                <a:ea typeface="Itim"/>
                <a:cs typeface="Itim"/>
                <a:sym typeface="Itim"/>
              </a:rPr>
              <a:t>แปลงจาก OnCompositionLoadedListener เป็น interface แบบเดียวกับ LottieListener&lt;LottieComposition&gt; โดยการใส่ OnCompositionLoadedListener ให้กับ ListenerAdapter ผ่านทาง Constructor ของ ListenerAdapter ซึ่งตรงกับ Adapter Design Pattern ในด้านของการแปลง </a:t>
            </a:r>
            <a:r>
              <a:rPr lang="en" sz="1400">
                <a:latin typeface="Itim"/>
                <a:ea typeface="Itim"/>
                <a:cs typeface="Itim"/>
                <a:sym typeface="Itim"/>
              </a:rPr>
              <a:t>interface ให้สามารถทำงานร่วมกันได้</a:t>
            </a:r>
            <a:endParaRPr sz="1400">
              <a:latin typeface="Itim"/>
              <a:ea typeface="Itim"/>
              <a:cs typeface="Itim"/>
              <a:sym typeface="Itim"/>
            </a:endParaRPr>
          </a:p>
        </p:txBody>
      </p:sp>
      <p:pic>
        <p:nvPicPr>
          <p:cNvPr id="516" name="Google Shape;516;p34"/>
          <p:cNvPicPr preferRelativeResize="0"/>
          <p:nvPr/>
        </p:nvPicPr>
        <p:blipFill>
          <a:blip r:embed="rId3">
            <a:alphaModFix/>
          </a:blip>
          <a:stretch>
            <a:fillRect/>
          </a:stretch>
        </p:blipFill>
        <p:spPr>
          <a:xfrm>
            <a:off x="2073413" y="1172438"/>
            <a:ext cx="4997174" cy="2115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35"/>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1.2 Adapter Evidence</a:t>
            </a:r>
            <a:endParaRPr>
              <a:solidFill>
                <a:schemeClr val="dk1"/>
              </a:solidFill>
            </a:endParaRPr>
          </a:p>
          <a:p>
            <a:pPr indent="0" lvl="0" marL="0" rtl="0" algn="ctr">
              <a:spcBef>
                <a:spcPts val="0"/>
              </a:spcBef>
              <a:spcAft>
                <a:spcPts val="0"/>
              </a:spcAft>
              <a:buNone/>
            </a:pPr>
            <a:r>
              <a:t/>
            </a:r>
            <a:endParaRPr>
              <a:solidFill>
                <a:schemeClr val="dk1"/>
              </a:solidFill>
            </a:endParaRPr>
          </a:p>
          <a:p>
            <a:pPr indent="0" lvl="0" marL="0" rtl="0" algn="ctr">
              <a:spcBef>
                <a:spcPts val="0"/>
              </a:spcBef>
              <a:spcAft>
                <a:spcPts val="0"/>
              </a:spcAft>
              <a:buNone/>
            </a:pPr>
            <a:r>
              <a:t/>
            </a:r>
            <a:endParaRPr>
              <a:solidFill>
                <a:schemeClr val="dk1"/>
              </a:solidFill>
            </a:endParaRPr>
          </a:p>
        </p:txBody>
      </p:sp>
      <p:sp>
        <p:nvSpPr>
          <p:cNvPr id="522" name="Google Shape;522;p35"/>
          <p:cNvSpPr txBox="1"/>
          <p:nvPr>
            <p:ph idx="1" type="body"/>
          </p:nvPr>
        </p:nvSpPr>
        <p:spPr>
          <a:xfrm>
            <a:off x="5232050" y="3650850"/>
            <a:ext cx="3254700" cy="142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Itim"/>
                <a:ea typeface="Itim"/>
                <a:cs typeface="Itim"/>
                <a:sym typeface="Itim"/>
              </a:rPr>
              <a:t>Line numbers: การเรียกใช้ </a:t>
            </a:r>
            <a:r>
              <a:rPr lang="en">
                <a:latin typeface="Itim"/>
                <a:ea typeface="Itim"/>
                <a:cs typeface="Itim"/>
                <a:sym typeface="Itim"/>
              </a:rPr>
              <a:t>ListenerAdapter</a:t>
            </a:r>
            <a:br>
              <a:rPr lang="en">
                <a:latin typeface="Itim"/>
                <a:ea typeface="Itim"/>
                <a:cs typeface="Itim"/>
                <a:sym typeface="Itim"/>
              </a:rPr>
            </a:br>
            <a:r>
              <a:rPr lang="en">
                <a:latin typeface="Itim"/>
                <a:ea typeface="Itim"/>
                <a:cs typeface="Itim"/>
                <a:sym typeface="Itim"/>
              </a:rPr>
              <a:t>เรียกใช้บรรทัดที่ 246 ใน fromAssetFileName </a:t>
            </a:r>
            <a:br>
              <a:rPr lang="en">
                <a:latin typeface="Itim"/>
                <a:ea typeface="Itim"/>
                <a:cs typeface="Itim"/>
                <a:sym typeface="Itim"/>
              </a:rPr>
            </a:br>
            <a:r>
              <a:rPr lang="en">
                <a:latin typeface="Itim"/>
                <a:ea typeface="Itim"/>
                <a:cs typeface="Itim"/>
                <a:sym typeface="Itim"/>
              </a:rPr>
              <a:t>เรียกใช้บรรทัดที่ 257 ใน fromRawFile</a:t>
            </a:r>
            <a:br>
              <a:rPr lang="en">
                <a:latin typeface="Itim"/>
                <a:ea typeface="Itim"/>
                <a:cs typeface="Itim"/>
                <a:sym typeface="Itim"/>
              </a:rPr>
            </a:br>
            <a:r>
              <a:rPr lang="en">
                <a:latin typeface="Itim"/>
                <a:ea typeface="Itim"/>
                <a:cs typeface="Itim"/>
                <a:sym typeface="Itim"/>
              </a:rPr>
              <a:t>เรียกใช้บรรทัดที่ 268 ใน fromInputStream</a:t>
            </a:r>
            <a:br>
              <a:rPr lang="en">
                <a:latin typeface="Itim"/>
                <a:ea typeface="Itim"/>
                <a:cs typeface="Itim"/>
                <a:sym typeface="Itim"/>
              </a:rPr>
            </a:br>
            <a:r>
              <a:rPr lang="en">
                <a:latin typeface="Itim"/>
                <a:ea typeface="Itim"/>
                <a:cs typeface="Itim"/>
                <a:sym typeface="Itim"/>
              </a:rPr>
              <a:t>เรียกใช้บรรทัดที่ 279 ใน fromJsonString</a:t>
            </a:r>
            <a:br>
              <a:rPr lang="en">
                <a:latin typeface="Itim"/>
                <a:ea typeface="Itim"/>
                <a:cs typeface="Itim"/>
                <a:sym typeface="Itim"/>
              </a:rPr>
            </a:br>
            <a:r>
              <a:rPr lang="en">
                <a:latin typeface="Itim"/>
                <a:ea typeface="Itim"/>
                <a:cs typeface="Itim"/>
                <a:sym typeface="Itim"/>
              </a:rPr>
              <a:t>เรียกใช้บรรทัดที่ 290 ใน fromJsonReader</a:t>
            </a:r>
            <a:endParaRPr>
              <a:latin typeface="Itim"/>
              <a:ea typeface="Itim"/>
              <a:cs typeface="Itim"/>
              <a:sym typeface="Itim"/>
            </a:endParaRPr>
          </a:p>
        </p:txBody>
      </p:sp>
      <p:sp>
        <p:nvSpPr>
          <p:cNvPr id="523" name="Google Shape;523;p35"/>
          <p:cNvSpPr txBox="1"/>
          <p:nvPr>
            <p:ph idx="1" type="body"/>
          </p:nvPr>
        </p:nvSpPr>
        <p:spPr>
          <a:xfrm>
            <a:off x="5000525" y="2104800"/>
            <a:ext cx="3486300" cy="38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tim"/>
                <a:ea typeface="Itim"/>
                <a:cs typeface="Itim"/>
                <a:sym typeface="Itim"/>
              </a:rPr>
              <a:t>Line numbers: </a:t>
            </a:r>
            <a:r>
              <a:rPr lang="en">
                <a:latin typeface="Itim"/>
                <a:ea typeface="Itim"/>
                <a:cs typeface="Itim"/>
                <a:sym typeface="Itim"/>
              </a:rPr>
              <a:t>ListenerAdapter</a:t>
            </a:r>
            <a:r>
              <a:rPr lang="en">
                <a:latin typeface="Itim"/>
                <a:ea typeface="Itim"/>
                <a:cs typeface="Itim"/>
                <a:sym typeface="Itim"/>
              </a:rPr>
              <a:t> อยู่บรรทัดที่ 361</a:t>
            </a:r>
            <a:endParaRPr>
              <a:latin typeface="Itim"/>
              <a:ea typeface="Itim"/>
              <a:cs typeface="Itim"/>
              <a:sym typeface="Itim"/>
            </a:endParaRPr>
          </a:p>
          <a:p>
            <a:pPr indent="0" lvl="0" marL="0" rtl="0" algn="l">
              <a:spcBef>
                <a:spcPts val="1600"/>
              </a:spcBef>
              <a:spcAft>
                <a:spcPts val="1600"/>
              </a:spcAft>
              <a:buNone/>
            </a:pPr>
            <a:r>
              <a:t/>
            </a:r>
            <a:endParaRPr>
              <a:latin typeface="Itim"/>
              <a:ea typeface="Itim"/>
              <a:cs typeface="Itim"/>
              <a:sym typeface="Itim"/>
            </a:endParaRPr>
          </a:p>
        </p:txBody>
      </p:sp>
      <p:sp>
        <p:nvSpPr>
          <p:cNvPr id="524" name="Google Shape;524;p35"/>
          <p:cNvSpPr txBox="1"/>
          <p:nvPr>
            <p:ph idx="1" type="body"/>
          </p:nvPr>
        </p:nvSpPr>
        <p:spPr>
          <a:xfrm>
            <a:off x="1331400" y="869975"/>
            <a:ext cx="6481200" cy="381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Itim"/>
                <a:ea typeface="Itim"/>
                <a:cs typeface="Itim"/>
                <a:sym typeface="Itim"/>
              </a:rPr>
              <a:t>Source files: </a:t>
            </a:r>
            <a:r>
              <a:rPr lang="en">
                <a:latin typeface="Itim"/>
                <a:ea typeface="Itim"/>
                <a:cs typeface="Itim"/>
                <a:sym typeface="Itim"/>
              </a:rPr>
              <a:t>lottie-android/lottie/src/main/java/com/airbnb/lottie/LottieComposition.java </a:t>
            </a:r>
            <a:endParaRPr>
              <a:latin typeface="Itim"/>
              <a:ea typeface="Itim"/>
              <a:cs typeface="Itim"/>
              <a:sym typeface="Itim"/>
            </a:endParaRPr>
          </a:p>
        </p:txBody>
      </p:sp>
      <p:pic>
        <p:nvPicPr>
          <p:cNvPr id="525" name="Google Shape;525;p35"/>
          <p:cNvPicPr preferRelativeResize="0"/>
          <p:nvPr/>
        </p:nvPicPr>
        <p:blipFill>
          <a:blip r:embed="rId3">
            <a:alphaModFix/>
          </a:blip>
          <a:stretch>
            <a:fillRect/>
          </a:stretch>
        </p:blipFill>
        <p:spPr>
          <a:xfrm>
            <a:off x="657150" y="1181000"/>
            <a:ext cx="4343375" cy="2436276"/>
          </a:xfrm>
          <a:prstGeom prst="rect">
            <a:avLst/>
          </a:prstGeom>
          <a:noFill/>
          <a:ln>
            <a:noFill/>
          </a:ln>
        </p:spPr>
      </p:pic>
      <p:pic>
        <p:nvPicPr>
          <p:cNvPr id="526" name="Google Shape;526;p35"/>
          <p:cNvPicPr preferRelativeResize="0"/>
          <p:nvPr/>
        </p:nvPicPr>
        <p:blipFill>
          <a:blip r:embed="rId4">
            <a:alphaModFix/>
          </a:blip>
          <a:stretch>
            <a:fillRect/>
          </a:stretch>
        </p:blipFill>
        <p:spPr>
          <a:xfrm>
            <a:off x="657150" y="3650850"/>
            <a:ext cx="4574901" cy="1421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36"/>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a:solidFill>
                  <a:schemeClr val="dk1"/>
                </a:solidFill>
              </a:rPr>
              <a:t>2. Null Object </a:t>
            </a:r>
            <a:r>
              <a:rPr lang="en">
                <a:solidFill>
                  <a:schemeClr val="dk1"/>
                </a:solidFill>
              </a:rPr>
              <a:t>Design Pattern </a:t>
            </a:r>
            <a:r>
              <a:rPr lang="en">
                <a:solidFill>
                  <a:schemeClr val="dk1"/>
                </a:solidFill>
              </a:rPr>
              <a:t>Diagram</a:t>
            </a:r>
            <a:endParaRPr>
              <a:solidFill>
                <a:schemeClr val="dk1"/>
              </a:solidFill>
            </a:endParaRPr>
          </a:p>
          <a:p>
            <a:pPr indent="0" lvl="0" marL="0" rtl="0" algn="ctr">
              <a:spcBef>
                <a:spcPts val="0"/>
              </a:spcBef>
              <a:spcAft>
                <a:spcPts val="0"/>
              </a:spcAft>
              <a:buNone/>
            </a:pPr>
            <a:r>
              <a:t/>
            </a:r>
            <a:endParaRPr/>
          </a:p>
        </p:txBody>
      </p:sp>
      <p:pic>
        <p:nvPicPr>
          <p:cNvPr id="532" name="Google Shape;532;p36"/>
          <p:cNvPicPr preferRelativeResize="0"/>
          <p:nvPr/>
        </p:nvPicPr>
        <p:blipFill>
          <a:blip r:embed="rId3">
            <a:alphaModFix/>
          </a:blip>
          <a:stretch>
            <a:fillRect/>
          </a:stretch>
        </p:blipFill>
        <p:spPr>
          <a:xfrm>
            <a:off x="0" y="1687025"/>
            <a:ext cx="4132625" cy="1935700"/>
          </a:xfrm>
          <a:prstGeom prst="rect">
            <a:avLst/>
          </a:prstGeom>
          <a:noFill/>
          <a:ln>
            <a:noFill/>
          </a:ln>
        </p:spPr>
      </p:pic>
      <p:pic>
        <p:nvPicPr>
          <p:cNvPr id="533" name="Google Shape;533;p36"/>
          <p:cNvPicPr preferRelativeResize="0"/>
          <p:nvPr/>
        </p:nvPicPr>
        <p:blipFill>
          <a:blip r:embed="rId4">
            <a:alphaModFix/>
          </a:blip>
          <a:stretch>
            <a:fillRect/>
          </a:stretch>
        </p:blipFill>
        <p:spPr>
          <a:xfrm>
            <a:off x="4099075" y="1410300"/>
            <a:ext cx="4942601" cy="35049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quatic and Physical Therapy Center by Slidesgo">
  <a:themeElements>
    <a:clrScheme name="Simple Light">
      <a:dk1>
        <a:srgbClr val="1A4568"/>
      </a:dk1>
      <a:lt1>
        <a:srgbClr val="FFFFFF"/>
      </a:lt1>
      <a:dk2>
        <a:srgbClr val="285E89"/>
      </a:dk2>
      <a:lt2>
        <a:srgbClr val="80C9DD"/>
      </a:lt2>
      <a:accent1>
        <a:srgbClr val="285E89"/>
      </a:accent1>
      <a:accent2>
        <a:srgbClr val="9DCEDF"/>
      </a:accent2>
      <a:accent3>
        <a:srgbClr val="EFEFEF"/>
      </a:accent3>
      <a:accent4>
        <a:srgbClr val="66A5BB"/>
      </a:accent4>
      <a:accent5>
        <a:srgbClr val="EFEFEF"/>
      </a:accent5>
      <a:accent6>
        <a:srgbClr val="1A4568"/>
      </a:accent6>
      <a:hlink>
        <a:srgbClr val="285E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