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8.jpeg" ContentType="image/jpeg"/>
  <Override PartName="/ppt/media/image17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45D2103-FB14-4970-A2B8-C12D06C9355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1 слайд: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Стандартный. Тема. Участники проекта</a:t>
            </a:r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12 - 14 слайд. Реализация. Показать готовый продукт.</a:t>
            </a:r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15 Заключение</a:t>
            </a:r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1 слайд: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Стандартный. Тема. Участники проекта</a:t>
            </a:r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2 слайд: кто что делал за что отвечал.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Важно отметить, данная информация будет проверяться по трелло и гиту.</a:t>
            </a:r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3 слайд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Введение. Актуальность, научный аспект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4-5 слайд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Постановка задачи. По сути дела в этом разделе надо отразить Ваше техническое задание (они должны совпадать!). На этот пункт идет особое внимание. По нему и по анализу предметной области будет приниматься решение об итоговой оценке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4-5 слайд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Постановка задачи. По сути дела в этом разделе надо отразить Ваше техническое задание (они должны совпадать!). На этот пункт идет особое внимание. По нему и по анализу предметной области будет приниматься решение об итоговой оценке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  <a:ea typeface="Roboto"/>
              </a:rPr>
              <a:t>6 слайд. Модульная схема вашего продукта. Напомню, что обязательно должен быть frontend, backend, БД с 3 таблицами. Если Ваш продукт ИС - минимум 3 действующих лица в системе.</a:t>
            </a:r>
            <a:endParaRPr b="0" lang="en-US" sz="1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C760BA6-CD84-4C9A-B7A2-D03AD17B3B19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55A131F-4D4E-413C-B539-BE061755193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slideLayout" Target="../slideLayouts/slideLayout15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1532160"/>
            <a:ext cx="8520120" cy="169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Приложение по поиску товаров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0" y="3584880"/>
            <a:ext cx="8520120" cy="94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Обучающиеся: Папина А.А., Ильина А.Д.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Научный руководитель: Полещук Х.А.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35360" y="0"/>
            <a:ext cx="7000920" cy="11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Воронежский Государственный Университет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Факультет Компьютерных Наук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Кафедра Программирования и Информационных Технологий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3666600" y="4668120"/>
            <a:ext cx="220608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Воронеж 2019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C1FE5BC-959F-488A-AF96-A3CC23FCFEBB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464400" y="1167840"/>
            <a:ext cx="1274760" cy="2549880"/>
          </a:xfrm>
          <a:prstGeom prst="rect">
            <a:avLst/>
          </a:prstGeom>
          <a:ln>
            <a:noFill/>
          </a:ln>
        </p:spPr>
      </p:pic>
      <p:pic>
        <p:nvPicPr>
          <p:cNvPr id="124" name="Picture 4" descr=""/>
          <p:cNvPicPr/>
          <p:nvPr/>
        </p:nvPicPr>
        <p:blipFill>
          <a:blip r:embed="rId2"/>
          <a:stretch/>
        </p:blipFill>
        <p:spPr>
          <a:xfrm>
            <a:off x="1796760" y="1167840"/>
            <a:ext cx="1274760" cy="2549880"/>
          </a:xfrm>
          <a:prstGeom prst="rect">
            <a:avLst/>
          </a:prstGeom>
          <a:ln>
            <a:noFill/>
          </a:ln>
        </p:spPr>
      </p:pic>
      <p:pic>
        <p:nvPicPr>
          <p:cNvPr id="125" name="Picture 6" descr=""/>
          <p:cNvPicPr/>
          <p:nvPr/>
        </p:nvPicPr>
        <p:blipFill>
          <a:blip r:embed="rId3"/>
          <a:stretch/>
        </p:blipFill>
        <p:spPr>
          <a:xfrm>
            <a:off x="3131280" y="1167840"/>
            <a:ext cx="1274760" cy="2549880"/>
          </a:xfrm>
          <a:prstGeom prst="rect">
            <a:avLst/>
          </a:prstGeom>
          <a:ln>
            <a:noFill/>
          </a:ln>
        </p:spPr>
      </p:pic>
      <p:pic>
        <p:nvPicPr>
          <p:cNvPr id="126" name="Picture 8" descr=""/>
          <p:cNvPicPr/>
          <p:nvPr/>
        </p:nvPicPr>
        <p:blipFill>
          <a:blip r:embed="rId4"/>
          <a:stretch/>
        </p:blipFill>
        <p:spPr>
          <a:xfrm>
            <a:off x="5672160" y="1167840"/>
            <a:ext cx="1274760" cy="2549880"/>
          </a:xfrm>
          <a:prstGeom prst="rect">
            <a:avLst/>
          </a:prstGeom>
          <a:ln>
            <a:noFill/>
          </a:ln>
        </p:spPr>
      </p:pic>
      <p:pic>
        <p:nvPicPr>
          <p:cNvPr id="127" name="Picture 10" descr=""/>
          <p:cNvPicPr/>
          <p:nvPr/>
        </p:nvPicPr>
        <p:blipFill>
          <a:blip r:embed="rId5"/>
          <a:stretch/>
        </p:blipFill>
        <p:spPr>
          <a:xfrm>
            <a:off x="7062480" y="1167840"/>
            <a:ext cx="1274760" cy="254988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1433520" y="4026960"/>
            <a:ext cx="2000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Работа поиска товара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5993640" y="4026960"/>
            <a:ext cx="2238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Работа фильтра товаров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Заключение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2578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FB9D64A-9BB1-405D-97D7-9E74746F579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1532160"/>
            <a:ext cx="8520120" cy="169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Приложение по поиску товаров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0" y="3584880"/>
            <a:ext cx="8520120" cy="94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Обучающиеся: Папина А.А., Ильина А.Д.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Научный руководитель: Полещук Х.А.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035360" y="0"/>
            <a:ext cx="7000920" cy="11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Воронежский Государственный Университет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Факультет Компьютерных Наук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Кафедра Программирования и Информационных Технологий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3666600" y="4668120"/>
            <a:ext cx="220608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Воронеж 2019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1017720"/>
            <a:ext cx="4195800" cy="4071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Папина Анастасия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Фронт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Ответственные за проделанную работу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4572000" y="1017720"/>
            <a:ext cx="4195800" cy="4071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Ильина Анастасия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Бэк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4C3642A-0173-4B83-8AB0-E7C7A645DB2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Актуальность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18AD14C-B16B-439A-A5F4-7F7F298C873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712800" y="1420920"/>
            <a:ext cx="2883960" cy="2883960"/>
          </a:xfrm>
          <a:prstGeom prst="rect">
            <a:avLst/>
          </a:prstGeom>
          <a:ln>
            <a:noFill/>
          </a:ln>
        </p:spPr>
      </p:pic>
      <p:pic>
        <p:nvPicPr>
          <p:cNvPr id="95" name="Picture 4" descr=""/>
          <p:cNvPicPr/>
          <p:nvPr/>
        </p:nvPicPr>
        <p:blipFill>
          <a:blip r:embed="rId2"/>
          <a:stretch/>
        </p:blipFill>
        <p:spPr>
          <a:xfrm>
            <a:off x="5024160" y="1420920"/>
            <a:ext cx="3326040" cy="259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Цели и задачи работы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05640" y="11646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14480"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Необходимо разработать сервис для поиска товаров. Система будет представлять собой Android-приложение со свободной регистрацией пользователей. Основными целями создаваемого приложения с точки зрения пользователя являются: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Упрощение процедуры поиска товаров из различных Интернет-магазинов, с возможностью указания таких параметров, как наименование, категория, ценовой диапазона и рейтинг товара.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Возможность перехода на сайт магазина-продавца товара.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Предоставление функции сохранения поисковых запросов для более быстрого поиска по тем же критериям в будущем.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Возможность сохранять понравившийся товар для повторного просмотра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7EDAE27-EA91-4780-9171-F624B75F336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Требования к реализации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67920">
              <a:lnSpc>
                <a:spcPct val="16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595959"/>
                </a:solidFill>
                <a:latin typeface="Arial"/>
                <a:ea typeface="Arial"/>
              </a:rPr>
              <a:t>сортировка результатов поиска по нескольким критериям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6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595959"/>
                </a:solidFill>
                <a:latin typeface="Arial"/>
                <a:ea typeface="Arial"/>
              </a:rPr>
              <a:t>сохранение фильтров поиска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6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595959"/>
                </a:solidFill>
                <a:latin typeface="Arial"/>
                <a:ea typeface="Arial"/>
              </a:rPr>
              <a:t>Сохранение товаров в закладки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  <a:spcAft>
                <a:spcPts val="1599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9640F69-5CB5-4AC2-B57A-0F89A7ADAC9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Архитектурная схема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923BA57-3FB9-4666-BA57-7D1C7178DF79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4" name="Image1" descr=""/>
          <p:cNvPicPr/>
          <p:nvPr/>
        </p:nvPicPr>
        <p:blipFill>
          <a:blip r:embed="rId1"/>
          <a:stretch/>
        </p:blipFill>
        <p:spPr>
          <a:xfrm>
            <a:off x="1617480" y="1115640"/>
            <a:ext cx="5945760" cy="356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Структура базы данных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B844096-B62F-4AB6-8DB0-8F7CDB6DEA9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7" name="Image6" descr=""/>
          <p:cNvPicPr/>
          <p:nvPr/>
        </p:nvPicPr>
        <p:blipFill>
          <a:blip r:embed="rId1"/>
          <a:stretch/>
        </p:blipFill>
        <p:spPr>
          <a:xfrm>
            <a:off x="1076400" y="1190160"/>
            <a:ext cx="6896160" cy="339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7;p20" descr=""/>
          <p:cNvPicPr/>
          <p:nvPr/>
        </p:nvPicPr>
        <p:blipFill>
          <a:blip r:embed="rId1"/>
          <a:stretch/>
        </p:blipFill>
        <p:spPr>
          <a:xfrm>
            <a:off x="3734640" y="2104920"/>
            <a:ext cx="1519560" cy="178380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Инструменты и технологии для решения задачи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клиентской части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09;p20" descr=""/>
          <p:cNvPicPr/>
          <p:nvPr/>
        </p:nvPicPr>
        <p:blipFill>
          <a:blip r:embed="rId2"/>
          <a:stretch/>
        </p:blipFill>
        <p:spPr>
          <a:xfrm>
            <a:off x="1218960" y="1667160"/>
            <a:ext cx="1340640" cy="245808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10;p20" descr=""/>
          <p:cNvPicPr/>
          <p:nvPr/>
        </p:nvPicPr>
        <p:blipFill>
          <a:blip r:embed="rId3"/>
          <a:stretch/>
        </p:blipFill>
        <p:spPr>
          <a:xfrm>
            <a:off x="6428880" y="2104920"/>
            <a:ext cx="1582560" cy="158256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E2EA3DF-54F2-4836-9909-28D88E14172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Инструменты и технологии для решения задачи серверной части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17;p21" descr=""/>
          <p:cNvPicPr/>
          <p:nvPr/>
        </p:nvPicPr>
        <p:blipFill>
          <a:blip r:embed="rId1"/>
          <a:stretch/>
        </p:blipFill>
        <p:spPr>
          <a:xfrm>
            <a:off x="1167840" y="2059560"/>
            <a:ext cx="944280" cy="1731600"/>
          </a:xfrm>
          <a:prstGeom prst="rect">
            <a:avLst/>
          </a:prstGeom>
          <a:ln>
            <a:noFill/>
          </a:ln>
        </p:spPr>
      </p:pic>
      <p:pic>
        <p:nvPicPr>
          <p:cNvPr id="115" name="Google Shape;118;p21" descr=""/>
          <p:cNvPicPr/>
          <p:nvPr/>
        </p:nvPicPr>
        <p:blipFill>
          <a:blip r:embed="rId2"/>
          <a:stretch/>
        </p:blipFill>
        <p:spPr>
          <a:xfrm>
            <a:off x="5545440" y="3362760"/>
            <a:ext cx="1830960" cy="162324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19;p21" descr=""/>
          <p:cNvPicPr/>
          <p:nvPr/>
        </p:nvPicPr>
        <p:blipFill>
          <a:blip r:embed="rId3"/>
          <a:stretch/>
        </p:blipFill>
        <p:spPr>
          <a:xfrm>
            <a:off x="4839120" y="1509840"/>
            <a:ext cx="2310120" cy="121140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20;p21" descr=""/>
          <p:cNvPicPr/>
          <p:nvPr/>
        </p:nvPicPr>
        <p:blipFill>
          <a:blip r:embed="rId4"/>
          <a:stretch/>
        </p:blipFill>
        <p:spPr>
          <a:xfrm>
            <a:off x="2906280" y="1751400"/>
            <a:ext cx="1245960" cy="124596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121;p21" descr=""/>
          <p:cNvPicPr/>
          <p:nvPr/>
        </p:nvPicPr>
        <p:blipFill>
          <a:blip r:embed="rId5"/>
          <a:stretch/>
        </p:blipFill>
        <p:spPr>
          <a:xfrm>
            <a:off x="2453040" y="3731760"/>
            <a:ext cx="2504880" cy="885600"/>
          </a:xfrm>
          <a:prstGeom prst="rect">
            <a:avLst/>
          </a:prstGeom>
          <a:ln>
            <a:noFill/>
          </a:ln>
        </p:spPr>
      </p:pic>
      <p:pic>
        <p:nvPicPr>
          <p:cNvPr id="119" name="Google Shape;122;p21" descr=""/>
          <p:cNvPicPr/>
          <p:nvPr/>
        </p:nvPicPr>
        <p:blipFill>
          <a:blip r:embed="rId6"/>
          <a:stretch/>
        </p:blipFill>
        <p:spPr>
          <a:xfrm>
            <a:off x="7569720" y="2378880"/>
            <a:ext cx="797400" cy="1245960"/>
          </a:xfrm>
          <a:prstGeom prst="rect">
            <a:avLst/>
          </a:prstGeom>
          <a:ln>
            <a:noFill/>
          </a:ln>
        </p:spPr>
      </p:pic>
      <p:sp>
        <p:nvSpPr>
          <p:cNvPr id="12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56D0965-3F0B-48BF-BEA3-A5853E9D58B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LibreOffice/6.0.7.3$Linux_X86_64 LibreOffice_project/00m0$Build-3</Application>
  <Words>373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Vladislav</dc:creator>
  <dc:description/>
  <dc:language>en-US</dc:language>
  <cp:lastModifiedBy/>
  <dcterms:modified xsi:type="dcterms:W3CDTF">2019-06-04T07:04:04Z</dcterms:modified>
  <cp:revision>8</cp:revision>
  <dc:subject/>
  <dc:title>Приложение по поиску товаров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