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</p:sldIdLst>
  <p:sldSz cx="9144000" cy="5143500" type="screen16x9"/>
  <p:notesSz cx="6858000" cy="9144000"/>
  <p:embeddedFontLst>
    <p:embeddedFont>
      <p:font typeface="Roboto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7" d="100"/>
          <a:sy n="157" d="100"/>
        </p:scale>
        <p:origin x="-294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50603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 слайд: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Стандартный. Тема. Участники проекта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b4dec18c2_0_1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b4dec18c2_0_1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b4f25dcae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b4f25dcae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b4dec18c2_0_1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b4dec18c2_0_1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11-12 слайд. План тестирования 3 вариантов тестов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b4f25dcae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b4f25dcae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b4dec18c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b4dec18c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12 - 14 слайд. Реализация. Показать готовый продукт.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b4dec18c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b4dec18c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15 Заключение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 слайд: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Стандартный. Тема. Участники проекта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b4dec18c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b4dec18c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 слайд: кто что делал за что отвечал.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Важно отметить, данная информация будет проверяться по трелло и гиту.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b4dec18c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b4dec18c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 слайд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Введение. Актуальность, научный аспект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b4dec18c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b4dec18c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4-5 слайд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Постановка задачи. По сути дела в этом разделе надо отразить Ваше техническое задание (они должны совпадать!). На этот пункт идет особое внимание. По нему и по анализу предметной области будет приниматься решение об итоговой оценке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b4dec18c2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b4dec18c2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4-5 слайд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Постановка задачи. По сути дела в этом разделе надо отразить Ваше техническое задание (они должны совпадать!). На этот пункт идет особое внимание. По нему и по анализу предметной области будет приниматься решение об итоговой оценке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b4dec18c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b4dec18c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6 слайд. Модульная схема вашего продукта. Напомню, что обязательно должен быть frontend, backend, БД с 3 таблицами. Если Ваш продукт ИС - минимум 3 действующих лица в системе.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b4dec18c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b4dec18c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b4dec18c2_0_1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b4dec18c2_0_1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b4f25dcae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b4f25dcae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32325"/>
            <a:ext cx="8520600" cy="169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800" dirty="0"/>
              <a:t>Приложение </a:t>
            </a:r>
            <a:r>
              <a:rPr lang="ru" sz="4800" dirty="0" smtClean="0"/>
              <a:t>по поиску товаров</a:t>
            </a:r>
            <a:endParaRPr sz="4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3584850"/>
            <a:ext cx="8520600" cy="9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Обучающиеся: </a:t>
            </a:r>
            <a:r>
              <a:rPr lang="ru" sz="2400" dirty="0" smtClean="0"/>
              <a:t>Папина А.А., Ильина А.Д.</a:t>
            </a:r>
            <a:endParaRPr sz="24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Научный руководитель: Полещук Х.А.</a:t>
            </a:r>
            <a:endParaRPr sz="2400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1035513" y="0"/>
            <a:ext cx="70011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000000"/>
                </a:solidFill>
              </a:rPr>
              <a:t>Воронежский Государственный Университет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000000"/>
                </a:solidFill>
              </a:rPr>
              <a:t>Факультет Компьютерных Наук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000000"/>
                </a:solidFill>
              </a:rPr>
              <a:t>Кафедра </a:t>
            </a:r>
            <a:r>
              <a:rPr lang="ru" sz="1800" dirty="0"/>
              <a:t>Программирования и Информационных Технологий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666750" y="4668000"/>
            <a:ext cx="2206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Воронеж 2019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Схема бизнес логики Back-end</a:t>
            </a:r>
            <a:endParaRPr dirty="0"/>
          </a:p>
        </p:txBody>
      </p:sp>
      <p:sp>
        <p:nvSpPr>
          <p:cNvPr id="130" name="Google Shape;13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Предоставляемые API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План тестирования</a:t>
            </a:r>
            <a:endParaRPr dirty="0"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4832650" y="1238375"/>
            <a:ext cx="416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/>
              <a:t>Ручное тестирование</a:t>
            </a:r>
            <a:endParaRPr sz="2200" dirty="0"/>
          </a:p>
          <a:p>
            <a:pPr marL="457200" lvl="0" indent="-3556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ru" sz="2000" dirty="0"/>
              <a:t>Системное тестирование:</a:t>
            </a:r>
            <a:endParaRPr sz="2000"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 dirty="0"/>
              <a:t>Smoke-тесты</a:t>
            </a:r>
            <a:endParaRPr sz="1800"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 dirty="0"/>
              <a:t>Sanity-тесты</a:t>
            </a:r>
            <a:endParaRPr sz="1800"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 dirty="0"/>
              <a:t>End-to-end тестирование</a:t>
            </a:r>
            <a:endParaRPr sz="1800" dirty="0"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204550" y="1238375"/>
            <a:ext cx="4628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/>
              <a:t>Автоматическое тестирование</a:t>
            </a:r>
            <a:endParaRPr sz="2200" dirty="0"/>
          </a:p>
          <a:p>
            <a:pPr marL="457200" lvl="0" indent="-3556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ru" sz="2000" dirty="0"/>
              <a:t>Модульное тестирование:</a:t>
            </a:r>
            <a:endParaRPr sz="2000"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 dirty="0"/>
              <a:t>Unit-тесты функций</a:t>
            </a:r>
            <a:endParaRPr sz="1800"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 dirty="0"/>
              <a:t>UI-тесты</a:t>
            </a:r>
            <a:endParaRPr sz="18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 dirty="0"/>
              <a:t>Интеграционное тестирование</a:t>
            </a:r>
            <a:endParaRPr sz="2000" dirty="0"/>
          </a:p>
        </p:txBody>
      </p:sp>
      <p:sp>
        <p:nvSpPr>
          <p:cNvPr id="145" name="Google Shape;14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Результаты тестирования</a:t>
            </a:r>
            <a:endParaRPr dirty="0"/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311700" y="1272725"/>
            <a:ext cx="4260300" cy="7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После первого тестирования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000" y="1970088"/>
            <a:ext cx="2638425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2638" y="1873232"/>
            <a:ext cx="2638425" cy="258106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 txBox="1">
            <a:spLocks noGrp="1"/>
          </p:cNvSpPr>
          <p:nvPr>
            <p:ph type="body" idx="1"/>
          </p:nvPr>
        </p:nvSpPr>
        <p:spPr>
          <a:xfrm>
            <a:off x="4572000" y="1272725"/>
            <a:ext cx="3839700" cy="7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/>
              <a:t>Финальный результат</a:t>
            </a:r>
            <a:endParaRPr dirty="0"/>
          </a:p>
        </p:txBody>
      </p:sp>
      <p:sp>
        <p:nvSpPr>
          <p:cNvPr id="155" name="Google Shape;15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Реализация</a:t>
            </a:r>
            <a:endParaRPr dirty="0"/>
          </a:p>
        </p:txBody>
      </p:sp>
      <p:sp>
        <p:nvSpPr>
          <p:cNvPr id="171" name="Google Shape;17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14</a:t>
            </a:fld>
            <a:endParaRPr/>
          </a:p>
        </p:txBody>
      </p:sp>
      <p:pic>
        <p:nvPicPr>
          <p:cNvPr id="1026" name="Picture 2" descr="https://pp.userapi.com/c852024/v852024073/138407/VeqQNPtcWR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13" y="1167749"/>
            <a:ext cx="1275204" cy="2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p.userapi.com/c856016/v856016073/5bf1e/8hvDHJSKXV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760" y="1167749"/>
            <a:ext cx="1275204" cy="2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p.userapi.com/c856132/v856132073/53302/xNblELdL6G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422" y="1167749"/>
            <a:ext cx="1275204" cy="2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un9-30.userapi.com/c849124/v849124073/1ab0a9/1MwCHQP4gp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256" y="1167749"/>
            <a:ext cx="1275204" cy="2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pp.userapi.com/c850720/v850720073/13c1ee/C2llNEOquUI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517" y="1167748"/>
            <a:ext cx="1275204" cy="2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20302" y="4026992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Работа поиска товара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970850" y="4026991"/>
            <a:ext cx="2284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Работа фильтра товаров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Заключение</a:t>
            </a:r>
            <a:endParaRPr dirty="0"/>
          </a:p>
        </p:txBody>
      </p:sp>
      <p:sp>
        <p:nvSpPr>
          <p:cNvPr id="177" name="Google Shape;177;p28"/>
          <p:cNvSpPr txBox="1">
            <a:spLocks noGrp="1"/>
          </p:cNvSpPr>
          <p:nvPr>
            <p:ph type="body" idx="1"/>
          </p:nvPr>
        </p:nvSpPr>
        <p:spPr>
          <a:xfrm>
            <a:off x="311700" y="1258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endParaRPr dirty="0"/>
          </a:p>
        </p:txBody>
      </p:sp>
      <p:sp>
        <p:nvSpPr>
          <p:cNvPr id="178" name="Google Shape;17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32325"/>
            <a:ext cx="8520600" cy="169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800" dirty="0"/>
              <a:t>Приложение </a:t>
            </a:r>
            <a:r>
              <a:rPr lang="ru" sz="4800" dirty="0" smtClean="0"/>
              <a:t>по поиску товаров</a:t>
            </a:r>
            <a:endParaRPr sz="4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3584850"/>
            <a:ext cx="8520600" cy="9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Обучающиеся: </a:t>
            </a:r>
            <a:r>
              <a:rPr lang="ru" sz="2400" dirty="0" smtClean="0"/>
              <a:t>Папина А.А., Ильина А.Д.</a:t>
            </a:r>
            <a:endParaRPr sz="24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Научный руководитель: Полещук Х.А.</a:t>
            </a:r>
            <a:endParaRPr sz="2400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1035513" y="0"/>
            <a:ext cx="70011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000000"/>
                </a:solidFill>
              </a:rPr>
              <a:t>Воронежский Государственный Университет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000000"/>
                </a:solidFill>
              </a:rPr>
              <a:t>Факультет Компьютерных Наук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000000"/>
                </a:solidFill>
              </a:rPr>
              <a:t>Кафедра </a:t>
            </a:r>
            <a:r>
              <a:rPr lang="ru" sz="1800" dirty="0"/>
              <a:t>Программирования и Информационных Технологий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666750" y="4668000"/>
            <a:ext cx="2206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Воронеж 2019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4717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196100" cy="40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 smtClean="0"/>
              <a:t>Папина </a:t>
            </a:r>
            <a:r>
              <a:rPr lang="ru" sz="1600" dirty="0"/>
              <a:t>Анастасия</a:t>
            </a: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ru-RU" sz="1600" dirty="0" smtClean="0"/>
              <a:t>Фронт</a:t>
            </a:r>
            <a:endParaRPr sz="1600"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Ответственные за проделанную работу</a:t>
            </a: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4572000" y="1017725"/>
            <a:ext cx="4196100" cy="40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/>
              <a:t>Ильина Анастасия</a:t>
            </a: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ru" sz="1600" dirty="0" smtClean="0"/>
              <a:t>Бэк</a:t>
            </a:r>
            <a:endParaRPr sz="1600"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Актуальность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  <p:pic>
        <p:nvPicPr>
          <p:cNvPr id="2050" name="Picture 2" descr="ÐÐ°ÑÑÐ¸Ð½ÐºÐ¸ Ð¿Ð¾ Ð·Ð°Ð¿ÑÐ¾ÑÑ ÑÐ½Ð´ÐµÐºÑ Ð¼Ð°ÑÐºÐµÑ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92" y="1420952"/>
            <a:ext cx="2884351" cy="288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Ð°ÑÑÐ¸Ð½ÐºÐ¸ Ð¿Ð¾ Ð·Ð°Ð¿ÑÐ¾ÑÑ Wikimart.r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302" y="1420952"/>
            <a:ext cx="3326411" cy="259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Цели </a:t>
            </a:r>
            <a:r>
              <a:rPr lang="ru" dirty="0" smtClean="0"/>
              <a:t>и задачи работы</a:t>
            </a:r>
            <a:endParaRPr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05645" y="1164587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ru-RU" sz="1600" dirty="0" smtClean="0"/>
              <a:t>	Необходимо </a:t>
            </a:r>
            <a:r>
              <a:rPr lang="ru-RU" sz="1600" dirty="0"/>
              <a:t>разработать сервис для поиска товаров. Система будет представлять собой </a:t>
            </a:r>
            <a:r>
              <a:rPr lang="ru-RU" sz="1600" dirty="0" err="1"/>
              <a:t>Android</a:t>
            </a:r>
            <a:r>
              <a:rPr lang="ru-RU" sz="1600" dirty="0"/>
              <a:t>-приложение со свободной регистрацией </a:t>
            </a:r>
            <a:r>
              <a:rPr lang="ru-RU" sz="1600" dirty="0" smtClean="0"/>
              <a:t>пользователей.</a:t>
            </a:r>
            <a:r>
              <a:rPr lang="ru-RU" sz="1600" dirty="0"/>
              <a:t> </a:t>
            </a:r>
            <a:r>
              <a:rPr lang="ru-RU" sz="1600" dirty="0" smtClean="0"/>
              <a:t>Основными </a:t>
            </a:r>
            <a:r>
              <a:rPr lang="ru-RU" sz="1600" dirty="0"/>
              <a:t>целями создаваемого приложения с точки зрения пользователя являются:</a:t>
            </a:r>
            <a:r>
              <a:rPr lang="ru-RU" sz="1600" dirty="0" smtClean="0"/>
              <a:t> </a:t>
            </a:r>
          </a:p>
          <a:p>
            <a:pPr lvl="0"/>
            <a:r>
              <a:rPr lang="ru-RU" sz="1600" dirty="0" smtClean="0"/>
              <a:t>Упрощение </a:t>
            </a:r>
            <a:r>
              <a:rPr lang="ru-RU" sz="1600" dirty="0"/>
              <a:t>процедуры поиска товаров из различных Интернет-магазинов, с возможностью указания таких параметров, как наименование, категория, ценовой диапазона и рейтинг товара.</a:t>
            </a:r>
          </a:p>
          <a:p>
            <a:pPr lvl="0"/>
            <a:r>
              <a:rPr lang="ru-RU" sz="1600" dirty="0"/>
              <a:t>Возможность перехода на сайт магазина-продавца товара.</a:t>
            </a:r>
          </a:p>
          <a:p>
            <a:pPr lvl="0"/>
            <a:r>
              <a:rPr lang="ru-RU" sz="1600" dirty="0"/>
              <a:t>Предоставление функции сохранения поисковых запросов для более быстрого поиска по тем же критериям в будущем.</a:t>
            </a:r>
          </a:p>
          <a:p>
            <a:pPr lvl="0"/>
            <a:r>
              <a:rPr lang="ru-RU" sz="1600" dirty="0"/>
              <a:t>Возможность сохранять понравившийся товар для повторного просмотра</a:t>
            </a:r>
            <a:r>
              <a:rPr lang="ru-RU" dirty="0"/>
              <a:t>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Требования к реализации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 dirty="0"/>
              <a:t>авторизация через Google аккаунт</a:t>
            </a:r>
            <a:endParaRPr sz="2200" dirty="0"/>
          </a:p>
          <a:p>
            <a:pPr marL="457200" lvl="0" indent="-3683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 dirty="0"/>
              <a:t>подбор авиабилетов из нескольких источников</a:t>
            </a:r>
            <a:endParaRPr sz="2200" dirty="0"/>
          </a:p>
          <a:p>
            <a:pPr marL="457200" lvl="0" indent="-3683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 dirty="0"/>
              <a:t>сортировка результатов поиска по нескольким критериям </a:t>
            </a:r>
            <a:endParaRPr sz="2200" dirty="0"/>
          </a:p>
          <a:p>
            <a:pPr marL="457200" lvl="0" indent="-3683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 dirty="0"/>
              <a:t>добавление маршрута в закладки и работа с ними</a:t>
            </a:r>
            <a:endParaRPr sz="2200" dirty="0"/>
          </a:p>
          <a:p>
            <a:pPr marL="457200" lvl="0" indent="-3683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 dirty="0"/>
              <a:t>сохранение истории поиска и работа с ней</a:t>
            </a:r>
            <a:endParaRPr sz="2200" dirty="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Архитектурная схема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  <p:pic>
        <p:nvPicPr>
          <p:cNvPr id="5" name="Image1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617478" y="1115782"/>
            <a:ext cx="5946001" cy="35690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Структура базы данных</a:t>
            </a:r>
            <a:endParaRPr dirty="0"/>
          </a:p>
        </p:txBody>
      </p:sp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7</a:t>
            </a:fld>
            <a:endParaRPr/>
          </a:p>
        </p:txBody>
      </p:sp>
      <p:pic>
        <p:nvPicPr>
          <p:cNvPr id="5" name="Image6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76484" y="1190285"/>
            <a:ext cx="6896635" cy="33938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525" y="2105006"/>
            <a:ext cx="1519900" cy="17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Инструменты и технологии для решения задачи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клиентской части</a:t>
            </a:r>
            <a:endParaRPr dirty="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025" y="1667226"/>
            <a:ext cx="1340901" cy="2458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9021" y="2104996"/>
            <a:ext cx="1582749" cy="158274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Инструменты и технологии для решения задачи серверной части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000" y="2059425"/>
            <a:ext cx="944676" cy="173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5525" y="3362753"/>
            <a:ext cx="1831149" cy="162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9175" y="1509849"/>
            <a:ext cx="2310624" cy="121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06275" y="1751500"/>
            <a:ext cx="1246461" cy="1246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53050" y="3731723"/>
            <a:ext cx="2505124" cy="8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69575" y="2378875"/>
            <a:ext cx="797736" cy="124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373</Words>
  <Application>Microsoft Office PowerPoint</Application>
  <PresentationFormat>Экран (16:9)</PresentationFormat>
  <Paragraphs>87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Arial</vt:lpstr>
      <vt:lpstr>Roboto</vt:lpstr>
      <vt:lpstr>Simple Light</vt:lpstr>
      <vt:lpstr>Приложение по поиску товаров</vt:lpstr>
      <vt:lpstr>Ответственные за проделанную работу</vt:lpstr>
      <vt:lpstr>Актуальность</vt:lpstr>
      <vt:lpstr>Цели и задачи работы</vt:lpstr>
      <vt:lpstr>Требования к реализации</vt:lpstr>
      <vt:lpstr>Архитектурная схема</vt:lpstr>
      <vt:lpstr>Структура базы данных</vt:lpstr>
      <vt:lpstr>Инструменты и технологии для решения задачи клиентской части</vt:lpstr>
      <vt:lpstr>Инструменты и технологии для решения задачи серверной части </vt:lpstr>
      <vt:lpstr>Схема бизнес логики Back-end</vt:lpstr>
      <vt:lpstr>Предоставляемые API</vt:lpstr>
      <vt:lpstr>План тестирования</vt:lpstr>
      <vt:lpstr>Результаты тестирования</vt:lpstr>
      <vt:lpstr>Реализация</vt:lpstr>
      <vt:lpstr>Заключение</vt:lpstr>
      <vt:lpstr>Приложение по поиску товаров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по поиску товаров</dc:title>
  <dc:creator>Vladislav</dc:creator>
  <cp:lastModifiedBy>Vladislav</cp:lastModifiedBy>
  <cp:revision>6</cp:revision>
  <dcterms:modified xsi:type="dcterms:W3CDTF">2019-06-04T00:19:54Z</dcterms:modified>
</cp:coreProperties>
</file>