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33dd16c8f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33dd16c8f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33dd16c8f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33dd16c8f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24f17fa43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24f17fa43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33dd16c8f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33dd16c8f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33dd16c8f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33dd16c8f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33dd16c8f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33dd16c8f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33dd16c8f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33dd16c8f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33dd16c8f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33dd16c8f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24f17fa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24f17fa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a4c6a3e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a4c6a3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33dd16c8f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33dd16c8f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L6mPqM-VqrTFjeXwMaSJOwFtE8oSPBV6/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182625" y="1544350"/>
            <a:ext cx="4693500" cy="79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Fitness Assistant</a:t>
            </a:r>
            <a:endParaRPr/>
          </a:p>
        </p:txBody>
      </p:sp>
      <p:sp>
        <p:nvSpPr>
          <p:cNvPr id="67" name="Google Shape;67;p13"/>
          <p:cNvSpPr txBox="1"/>
          <p:nvPr>
            <p:ph idx="1" type="subTitle"/>
          </p:nvPr>
        </p:nvSpPr>
        <p:spPr>
          <a:xfrm>
            <a:off x="2251925" y="2644200"/>
            <a:ext cx="4624200" cy="1207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Team: Aishwarya and Uddaraju Varma</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Team lead: Kishor Parida</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rPr lang="en" sz="1700">
                <a:solidFill>
                  <a:srgbClr val="000000"/>
                </a:solidFill>
              </a:rPr>
              <a:t>Manager: Vipin Yadav</a:t>
            </a:r>
            <a:endParaRPr sz="1700">
              <a:solidFill>
                <a:srgbClr val="000000"/>
              </a:solidFill>
            </a:endParaRPr>
          </a:p>
          <a:p>
            <a:pPr indent="0" lvl="0" marL="0" rtl="0" algn="ctr">
              <a:lnSpc>
                <a:spcPct val="90000"/>
              </a:lnSpc>
              <a:spcBef>
                <a:spcPts val="0"/>
              </a:spcBef>
              <a:spcAft>
                <a:spcPts val="0"/>
              </a:spcAft>
              <a:buClr>
                <a:schemeClr val="dk1"/>
              </a:buClr>
              <a:buSzPts val="275"/>
              <a:buFont typeface="Arial"/>
              <a:buNone/>
            </a:pPr>
            <a:r>
              <a:t/>
            </a:r>
            <a:endParaRPr sz="1700">
              <a:solidFill>
                <a:srgbClr val="000000"/>
              </a:solidFill>
            </a:endParaRPr>
          </a:p>
          <a:p>
            <a:pPr indent="0" lvl="0" marL="0" rtl="0" algn="ctr">
              <a:lnSpc>
                <a:spcPct val="90000"/>
              </a:lnSpc>
              <a:spcBef>
                <a:spcPts val="0"/>
              </a:spcBef>
              <a:spcAft>
                <a:spcPts val="0"/>
              </a:spcAft>
              <a:buSzPts val="275"/>
              <a:buNone/>
            </a:pPr>
            <a:r>
              <a:t/>
            </a:r>
            <a:endParaRPr sz="17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15100" y="227700"/>
            <a:ext cx="1970400" cy="7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latin typeface="Open Sans"/>
                <a:ea typeface="Open Sans"/>
                <a:cs typeface="Open Sans"/>
                <a:sym typeface="Open Sans"/>
              </a:rPr>
              <a:t>Demo:</a:t>
            </a:r>
            <a:endParaRPr sz="3400">
              <a:latin typeface="Open Sans"/>
              <a:ea typeface="Open Sans"/>
              <a:cs typeface="Open Sans"/>
              <a:sym typeface="Open Sans"/>
            </a:endParaRPr>
          </a:p>
        </p:txBody>
      </p:sp>
      <p:pic>
        <p:nvPicPr>
          <p:cNvPr id="132" name="Google Shape;132;p22" title="Screenrecording_20220923_162729.mp4">
            <a:hlinkClick r:id="rId3"/>
          </p:cNvPr>
          <p:cNvPicPr preferRelativeResize="0"/>
          <p:nvPr/>
        </p:nvPicPr>
        <p:blipFill>
          <a:blip r:embed="rId4">
            <a:alphaModFix/>
          </a:blip>
          <a:stretch>
            <a:fillRect/>
          </a:stretch>
        </p:blipFill>
        <p:spPr>
          <a:xfrm>
            <a:off x="0" y="857250"/>
            <a:ext cx="9144000" cy="419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150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581200" y="1458425"/>
            <a:ext cx="7233000" cy="14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rPr lang="en" sz="2500">
                <a:solidFill>
                  <a:srgbClr val="FF0000"/>
                </a:solidFill>
              </a:rPr>
              <a:t>   		            Questions and Suggestions                                             </a:t>
            </a:r>
            <a:endParaRPr sz="25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INDEX</a:t>
            </a:r>
            <a:endParaRPr sz="3000">
              <a:latin typeface="Open Sans"/>
              <a:ea typeface="Open Sans"/>
              <a:cs typeface="Open Sans"/>
              <a:sym typeface="Open Sans"/>
            </a:endParaRPr>
          </a:p>
        </p:txBody>
      </p:sp>
      <p:sp>
        <p:nvSpPr>
          <p:cNvPr id="73" name="Google Shape;73;p14"/>
          <p:cNvSpPr txBox="1"/>
          <p:nvPr>
            <p:ph idx="1" type="body"/>
          </p:nvPr>
        </p:nvSpPr>
        <p:spPr>
          <a:xfrm>
            <a:off x="311700" y="1225225"/>
            <a:ext cx="8520600" cy="3676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What is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How it is built?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Features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Workflow</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Architecture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Advantages of Fitness Assistant</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Working/ Demo</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What is Fitness Assistant?</a:t>
            </a:r>
            <a:endParaRPr sz="3000">
              <a:latin typeface="Open Sans"/>
              <a:ea typeface="Open Sans"/>
              <a:cs typeface="Open Sans"/>
              <a:sym typeface="Open Sans"/>
            </a:endParaRPr>
          </a:p>
        </p:txBody>
      </p:sp>
      <p:sp>
        <p:nvSpPr>
          <p:cNvPr id="79" name="Google Shape;79;p15"/>
          <p:cNvSpPr txBox="1"/>
          <p:nvPr>
            <p:ph idx="1" type="body"/>
          </p:nvPr>
        </p:nvSpPr>
        <p:spPr>
          <a:xfrm>
            <a:off x="311700" y="1266325"/>
            <a:ext cx="81090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rPr lang="en">
                <a:solidFill>
                  <a:srgbClr val="000000"/>
                </a:solidFill>
              </a:rPr>
              <a:t>The main aim of this Fitness Assistant is to make its users active, fit, and healthy. For this, it offers personalized fitness training that can be done anywhere anytime. It turns your smartphone into a personal fitness trainer, that utilizes media pipe to track your fitness techniques.</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How it is built?</a:t>
            </a:r>
            <a:endParaRPr sz="3000">
              <a:latin typeface="Open Sans"/>
              <a:ea typeface="Open Sans"/>
              <a:cs typeface="Open Sans"/>
              <a:sym typeface="Open Sans"/>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We have used Flask web </a:t>
            </a:r>
            <a:r>
              <a:rPr lang="en">
                <a:solidFill>
                  <a:srgbClr val="000000"/>
                </a:solidFill>
              </a:rPr>
              <a:t>framework</a:t>
            </a:r>
            <a:r>
              <a:rPr lang="en">
                <a:solidFill>
                  <a:srgbClr val="000000"/>
                </a:solidFill>
              </a:rPr>
              <a:t> to build this web app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Face recognition module for face login.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Mediapipe to track the exercise .</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Features :</a:t>
            </a:r>
            <a:endParaRPr sz="3000">
              <a:latin typeface="Open Sans"/>
              <a:ea typeface="Open Sans"/>
              <a:cs typeface="Open Sans"/>
              <a:sym typeface="Open Sans"/>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Face login for the web app</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Food intake form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Demo of </a:t>
            </a:r>
            <a:r>
              <a:rPr lang="en">
                <a:solidFill>
                  <a:srgbClr val="000000"/>
                </a:solidFill>
              </a:rPr>
              <a:t>Exercise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IP Webcam</a:t>
            </a:r>
            <a:r>
              <a:rPr lang="en">
                <a:solidFill>
                  <a:srgbClr val="000000"/>
                </a:solidFill>
              </a:rPr>
              <a:t> provision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Tracking the exercise with proper posture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Automatic redirection from one exercise to other with a wait timer</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6399200" y="149525"/>
            <a:ext cx="2366400" cy="4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Open Sans"/>
                <a:ea typeface="Open Sans"/>
                <a:cs typeface="Open Sans"/>
                <a:sym typeface="Open Sans"/>
              </a:rPr>
              <a:t>Flowchart</a:t>
            </a:r>
            <a:endParaRPr sz="3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43950" y="119100"/>
            <a:ext cx="7371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 Login Data flow architecture:</a:t>
            </a:r>
            <a:endParaRPr/>
          </a:p>
        </p:txBody>
      </p:sp>
      <p:sp>
        <p:nvSpPr>
          <p:cNvPr id="102" name="Google Shape;102;p19"/>
          <p:cNvSpPr/>
          <p:nvPr/>
        </p:nvSpPr>
        <p:spPr>
          <a:xfrm>
            <a:off x="2112950" y="1176625"/>
            <a:ext cx="1909500" cy="933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Source - Device cam</a:t>
            </a:r>
            <a:endParaRPr/>
          </a:p>
          <a:p>
            <a:pPr indent="0" lvl="0" marL="0" rtl="0" algn="ctr">
              <a:spcBef>
                <a:spcPts val="0"/>
              </a:spcBef>
              <a:spcAft>
                <a:spcPts val="0"/>
              </a:spcAft>
              <a:buNone/>
            </a:pPr>
            <a:r>
              <a:rPr lang="en"/>
              <a:t>(video  feed )</a:t>
            </a:r>
            <a:endParaRPr/>
          </a:p>
        </p:txBody>
      </p:sp>
      <p:cxnSp>
        <p:nvCxnSpPr>
          <p:cNvPr id="103" name="Google Shape;103;p19"/>
          <p:cNvCxnSpPr>
            <a:stCxn id="102" idx="4"/>
            <a:endCxn id="104" idx="1"/>
          </p:cNvCxnSpPr>
          <p:nvPr/>
        </p:nvCxnSpPr>
        <p:spPr>
          <a:xfrm>
            <a:off x="4022450" y="1643125"/>
            <a:ext cx="1251900" cy="57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txBox="1"/>
          <p:nvPr/>
        </p:nvSpPr>
        <p:spPr>
          <a:xfrm>
            <a:off x="4149075" y="1326825"/>
            <a:ext cx="998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Frames</a:t>
            </a:r>
            <a:endParaRPr>
              <a:latin typeface="Open Sans"/>
              <a:ea typeface="Open Sans"/>
              <a:cs typeface="Open Sans"/>
              <a:sym typeface="Open Sans"/>
            </a:endParaRPr>
          </a:p>
        </p:txBody>
      </p:sp>
      <p:sp>
        <p:nvSpPr>
          <p:cNvPr id="104" name="Google Shape;104;p19"/>
          <p:cNvSpPr/>
          <p:nvPr/>
        </p:nvSpPr>
        <p:spPr>
          <a:xfrm>
            <a:off x="5274388" y="1246225"/>
            <a:ext cx="1500900" cy="8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Face Validation</a:t>
            </a:r>
            <a:r>
              <a:rPr lang="en" sz="1800"/>
              <a:t> </a:t>
            </a:r>
            <a:endParaRPr sz="1800"/>
          </a:p>
        </p:txBody>
      </p:sp>
      <p:sp>
        <p:nvSpPr>
          <p:cNvPr id="106" name="Google Shape;106;p19"/>
          <p:cNvSpPr/>
          <p:nvPr/>
        </p:nvSpPr>
        <p:spPr>
          <a:xfrm>
            <a:off x="5326750" y="3431725"/>
            <a:ext cx="1396200" cy="8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UI page</a:t>
            </a:r>
            <a:endParaRPr/>
          </a:p>
        </p:txBody>
      </p:sp>
      <p:cxnSp>
        <p:nvCxnSpPr>
          <p:cNvPr id="107" name="Google Shape;107;p19"/>
          <p:cNvCxnSpPr>
            <a:stCxn id="104" idx="2"/>
            <a:endCxn id="106" idx="0"/>
          </p:cNvCxnSpPr>
          <p:nvPr/>
        </p:nvCxnSpPr>
        <p:spPr>
          <a:xfrm>
            <a:off x="6024838" y="2051425"/>
            <a:ext cx="0" cy="13803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9"/>
          <p:cNvSpPr txBox="1"/>
          <p:nvPr/>
        </p:nvSpPr>
        <p:spPr>
          <a:xfrm>
            <a:off x="4149075" y="1575825"/>
            <a:ext cx="998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SocketIO</a:t>
            </a:r>
            <a:endParaRPr>
              <a:latin typeface="Open Sans"/>
              <a:ea typeface="Open Sans"/>
              <a:cs typeface="Open Sans"/>
              <a:sym typeface="Open Sans"/>
            </a:endParaRPr>
          </a:p>
        </p:txBody>
      </p:sp>
      <p:sp>
        <p:nvSpPr>
          <p:cNvPr id="109" name="Google Shape;109;p19"/>
          <p:cNvSpPr txBox="1"/>
          <p:nvPr/>
        </p:nvSpPr>
        <p:spPr>
          <a:xfrm>
            <a:off x="5326750" y="2541475"/>
            <a:ext cx="998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Result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40550" y="151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Tracking </a:t>
            </a:r>
            <a:r>
              <a:rPr lang="en"/>
              <a:t>Data flow architecture:</a:t>
            </a:r>
            <a:endParaRPr/>
          </a:p>
        </p:txBody>
      </p:sp>
      <p:sp>
        <p:nvSpPr>
          <p:cNvPr id="115" name="Google Shape;115;p20"/>
          <p:cNvSpPr/>
          <p:nvPr/>
        </p:nvSpPr>
        <p:spPr>
          <a:xfrm>
            <a:off x="1871475" y="1140400"/>
            <a:ext cx="1909500" cy="933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Source - Device cam</a:t>
            </a:r>
            <a:endParaRPr/>
          </a:p>
          <a:p>
            <a:pPr indent="0" lvl="0" marL="0" rtl="0" algn="l">
              <a:spcBef>
                <a:spcPts val="0"/>
              </a:spcBef>
              <a:spcAft>
                <a:spcPts val="0"/>
              </a:spcAft>
              <a:buNone/>
            </a:pPr>
            <a:r>
              <a:rPr lang="en"/>
              <a:t>(video  feed )</a:t>
            </a:r>
            <a:endParaRPr/>
          </a:p>
        </p:txBody>
      </p:sp>
      <p:cxnSp>
        <p:nvCxnSpPr>
          <p:cNvPr id="116" name="Google Shape;116;p20"/>
          <p:cNvCxnSpPr>
            <a:stCxn id="115" idx="4"/>
            <a:endCxn id="117" idx="1"/>
          </p:cNvCxnSpPr>
          <p:nvPr/>
        </p:nvCxnSpPr>
        <p:spPr>
          <a:xfrm>
            <a:off x="3780975" y="1606900"/>
            <a:ext cx="1251900" cy="5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0"/>
          <p:cNvSpPr txBox="1"/>
          <p:nvPr/>
        </p:nvSpPr>
        <p:spPr>
          <a:xfrm>
            <a:off x="3988275" y="1254375"/>
            <a:ext cx="998700" cy="40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F</a:t>
            </a:r>
            <a:r>
              <a:rPr lang="en">
                <a:latin typeface="Open Sans"/>
                <a:ea typeface="Open Sans"/>
                <a:cs typeface="Open Sans"/>
                <a:sym typeface="Open Sans"/>
              </a:rPr>
              <a:t>rames</a:t>
            </a:r>
            <a:endParaRPr>
              <a:latin typeface="Open Sans"/>
              <a:ea typeface="Open Sans"/>
              <a:cs typeface="Open Sans"/>
              <a:sym typeface="Open Sans"/>
            </a:endParaRPr>
          </a:p>
        </p:txBody>
      </p:sp>
      <p:sp>
        <p:nvSpPr>
          <p:cNvPr id="117" name="Google Shape;117;p20"/>
          <p:cNvSpPr/>
          <p:nvPr/>
        </p:nvSpPr>
        <p:spPr>
          <a:xfrm>
            <a:off x="5032913" y="1210000"/>
            <a:ext cx="1500900" cy="8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t>
            </a:r>
            <a:r>
              <a:rPr lang="en"/>
              <a:t> Mediapipe JS</a:t>
            </a:r>
            <a:endParaRPr sz="1800"/>
          </a:p>
        </p:txBody>
      </p:sp>
      <p:sp>
        <p:nvSpPr>
          <p:cNvPr id="119" name="Google Shape;119;p20"/>
          <p:cNvSpPr/>
          <p:nvPr/>
        </p:nvSpPr>
        <p:spPr>
          <a:xfrm>
            <a:off x="5085275" y="3395500"/>
            <a:ext cx="1396200" cy="80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UI page</a:t>
            </a:r>
            <a:endParaRPr/>
          </a:p>
        </p:txBody>
      </p:sp>
      <p:cxnSp>
        <p:nvCxnSpPr>
          <p:cNvPr id="120" name="Google Shape;120;p20"/>
          <p:cNvCxnSpPr>
            <a:stCxn id="117" idx="2"/>
            <a:endCxn id="119" idx="0"/>
          </p:cNvCxnSpPr>
          <p:nvPr/>
        </p:nvCxnSpPr>
        <p:spPr>
          <a:xfrm>
            <a:off x="5783363" y="2015200"/>
            <a:ext cx="0" cy="138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Open Sans"/>
                <a:ea typeface="Open Sans"/>
                <a:cs typeface="Open Sans"/>
                <a:sym typeface="Open Sans"/>
              </a:rPr>
              <a:t>Advantages of Fitness Assistant:</a:t>
            </a:r>
            <a:endParaRPr sz="3000">
              <a:latin typeface="Open Sans"/>
              <a:ea typeface="Open Sans"/>
              <a:cs typeface="Open Sans"/>
              <a:sym typeface="Open Sans"/>
            </a:endParaRPr>
          </a:p>
        </p:txBody>
      </p:sp>
      <p:sp>
        <p:nvSpPr>
          <p:cNvPr id="126" name="Google Shape;126;p21"/>
          <p:cNvSpPr txBox="1"/>
          <p:nvPr>
            <p:ph idx="1" type="body"/>
          </p:nvPr>
        </p:nvSpPr>
        <p:spPr>
          <a:xfrm>
            <a:off x="311700" y="1225225"/>
            <a:ext cx="8520600" cy="358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Personalized exercise recommendation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Workout anytime anywhere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It's often far more accessible than a personal trainer, which simply makes it easier to get the information you need without having to rely on another human being or keep up with the sometimes extortionate payments.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sad and annoying truth is that highly qualified personal trainers are often quite expensive. For those who want to achieve their fitness objectives, fitness-based applications powered by artificial intelligence can offer the perfect alternative.</a:t>
            </a:r>
            <a:endParaRPr>
              <a:solidFill>
                <a:srgbClr val="000000"/>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