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58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5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8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8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0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6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3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8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2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3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1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1E21-8001-4623-AF4C-3DFADC2F1D19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F402-CD2D-4792-B503-29FAC331F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93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6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1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8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87100" cy="721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7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Anesthesia</dc:creator>
  <cp:lastModifiedBy>Anesthesia</cp:lastModifiedBy>
  <cp:revision>3</cp:revision>
  <dcterms:created xsi:type="dcterms:W3CDTF">2022-02-11T08:54:17Z</dcterms:created>
  <dcterms:modified xsi:type="dcterms:W3CDTF">2022-02-11T09:30:31Z</dcterms:modified>
</cp:coreProperties>
</file>