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9" r:id="rId4"/>
    <p:sldId id="272" r:id="rId5"/>
    <p:sldId id="260" r:id="rId6"/>
    <p:sldId id="262" r:id="rId7"/>
    <p:sldId id="270" r:id="rId8"/>
    <p:sldId id="267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507" autoAdjust="0"/>
  </p:normalViewPr>
  <p:slideViewPr>
    <p:cSldViewPr>
      <p:cViewPr varScale="1">
        <p:scale>
          <a:sx n="104" d="100"/>
          <a:sy n="104" d="100"/>
        </p:scale>
        <p:origin x="16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17.06.2016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2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D145-EB70-4616-A719-5C64DDC73D2C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E155-0824-4619-9AB2-E9ABBA382C04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86AA-5667-4EE4-BCC2-4BFAFBFCF067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DB14-86B5-4F5D-9215-ACD89DC86D24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6FA-83FE-4566-B8C4-0DE7204E4498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17.06.2016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Перунов </a:t>
            </a:r>
            <a:r>
              <a:rPr lang="ru-RU" sz="8000" b="1" dirty="0">
                <a:solidFill>
                  <a:schemeClr val="tx1"/>
                </a:solidFill>
              </a:rPr>
              <a:t>С.В.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2800" dirty="0" smtClean="0"/>
          </a:p>
          <a:p>
            <a:pPr lvl="0"/>
            <a:r>
              <a:rPr lang="ru-RU" sz="2800" dirty="0" smtClean="0"/>
              <a:t>Разработка библиотеки функций обработки изображений на графическом процессоре с применением технологии </a:t>
            </a:r>
            <a:r>
              <a:rPr lang="en-US" sz="2800" dirty="0" smtClean="0"/>
              <a:t>C</a:t>
            </a:r>
            <a:r>
              <a:rPr lang="ru-RU" sz="2800" dirty="0" smtClean="0"/>
              <a:t>++ </a:t>
            </a:r>
            <a:r>
              <a:rPr lang="en-US" sz="2800" dirty="0" smtClean="0"/>
              <a:t>AMP</a:t>
            </a:r>
          </a:p>
          <a:p>
            <a:pPr lvl="0"/>
            <a:endParaRPr lang="ru-RU" sz="2800" dirty="0" smtClean="0"/>
          </a:p>
          <a:p>
            <a:r>
              <a:rPr lang="ru-RU" sz="2800" dirty="0" smtClean="0"/>
              <a:t>Разработка приложения с графическим интерфейсом пользователя для демонстрации работоспособности функций библиотеки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smtClean="0"/>
              <a:t>Отличие </a:t>
            </a:r>
            <a:r>
              <a:rPr lang="en-US" sz="3600" dirty="0" smtClean="0"/>
              <a:t>GPU </a:t>
            </a:r>
            <a:r>
              <a:rPr lang="ru-RU" sz="3600" dirty="0" smtClean="0"/>
              <a:t>от </a:t>
            </a:r>
            <a:r>
              <a:rPr lang="en-US" sz="3600" dirty="0" smtClean="0"/>
              <a:t>CPU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CPU используют технологию </a:t>
            </a:r>
            <a:r>
              <a:rPr lang="en-US" sz="2000" dirty="0" smtClean="0"/>
              <a:t>MIMD – </a:t>
            </a:r>
            <a:r>
              <a:rPr lang="ru-RU" sz="2000" dirty="0" smtClean="0"/>
              <a:t>множественный поток команд и данных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Графический процессор использует технологию SIMD –одиночный поток команд, множество потоков данных. </a:t>
            </a:r>
          </a:p>
          <a:p>
            <a:endParaRPr lang="ru-RU" sz="2000" dirty="0" smtClean="0"/>
          </a:p>
          <a:p>
            <a:r>
              <a:rPr lang="ru-RU" sz="2000" dirty="0" smtClean="0"/>
              <a:t>Ядра CPU созданы для исполнения одного потока последовательных инструкций с максимальной производительностью, а GPU используются для быстрого исполнения большого числа параллельно выполняемых потоков инструкций. </a:t>
            </a:r>
          </a:p>
          <a:p>
            <a:endParaRPr lang="ru-RU" sz="2000" dirty="0" smtClean="0"/>
          </a:p>
          <a:p>
            <a:r>
              <a:rPr lang="ru-RU" sz="2000" dirty="0" smtClean="0"/>
              <a:t>Графические процессоры оптимизированы для достижения максимальной производительности отдельного алгоритма. </a:t>
            </a:r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C++ Accelerated Massive Parallelism (AMP)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C++ </a:t>
            </a:r>
            <a:r>
              <a:rPr lang="ru-RU" sz="2400" dirty="0" err="1" smtClean="0"/>
              <a:t>Accelerated</a:t>
            </a:r>
            <a:r>
              <a:rPr lang="ru-RU" sz="2400" dirty="0" smtClean="0"/>
              <a:t> </a:t>
            </a:r>
            <a:r>
              <a:rPr lang="ru-RU" sz="2400" dirty="0" err="1" smtClean="0"/>
              <a:t>Massive</a:t>
            </a:r>
            <a:r>
              <a:rPr lang="ru-RU" sz="2400" dirty="0" smtClean="0"/>
              <a:t> </a:t>
            </a:r>
            <a:r>
              <a:rPr lang="ru-RU" sz="2400" dirty="0" err="1" smtClean="0"/>
              <a:t>Parallelism</a:t>
            </a:r>
            <a:r>
              <a:rPr lang="ru-RU" sz="2400" dirty="0" smtClean="0"/>
              <a:t> — библиотека и открытая спецификация, созданные </a:t>
            </a:r>
            <a:r>
              <a:rPr lang="ru-RU" sz="2400" dirty="0" err="1" smtClean="0"/>
              <a:t>Microsoft</a:t>
            </a:r>
            <a:r>
              <a:rPr lang="ru-RU" sz="2400" dirty="0" smtClean="0"/>
              <a:t> для реализации параллельных программ для систем на языке C++. </a:t>
            </a:r>
          </a:p>
          <a:p>
            <a:endParaRPr lang="ru-RU" sz="2000" dirty="0" smtClean="0"/>
          </a:p>
          <a:p>
            <a:r>
              <a:rPr lang="ru-RU" sz="2400" dirty="0" smtClean="0"/>
              <a:t>Система C++AMP позволяет переносить вычисления на GPU (</a:t>
            </a:r>
            <a:r>
              <a:rPr lang="ru-RU" sz="2400" dirty="0" err="1" smtClean="0"/>
              <a:t>видеоускорители</a:t>
            </a:r>
            <a:r>
              <a:rPr lang="ru-RU" sz="2400" dirty="0" smtClean="0"/>
              <a:t>) без внесения большого количества изменений в программы. 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myFunc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restrict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amp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Код функции</a:t>
            </a:r>
          </a:p>
          <a:p>
            <a:pPr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Алгоритмы обработки изображений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Обработка изображений может осуществляться как для получения изображения на выходе. </a:t>
            </a:r>
          </a:p>
          <a:p>
            <a:r>
              <a:rPr lang="ru-RU" sz="2000" dirty="0" smtClean="0"/>
              <a:t>Кроме статичных двухмерных изображений, обрабатывать требуется также изображения, изменяющиеся со временем, например, видео. 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ru-RU" sz="2400" dirty="0" smtClean="0"/>
              <a:t>Выбранные алгоритмы обработки:</a:t>
            </a:r>
          </a:p>
          <a:p>
            <a:pPr lvl="1"/>
            <a:r>
              <a:rPr lang="ru-RU" sz="1800" dirty="0" smtClean="0"/>
              <a:t>Преобразование изображение в оттенки серого</a:t>
            </a:r>
          </a:p>
          <a:p>
            <a:pPr lvl="1"/>
            <a:r>
              <a:rPr lang="ru-RU" sz="1800" dirty="0" smtClean="0"/>
              <a:t>Градиентное изменение ЧБ изображение, негатив</a:t>
            </a:r>
          </a:p>
          <a:p>
            <a:pPr lvl="1"/>
            <a:r>
              <a:rPr lang="ru-RU" sz="1800" dirty="0" smtClean="0"/>
              <a:t>Свертка изображения с маской</a:t>
            </a:r>
          </a:p>
          <a:p>
            <a:pPr lvl="1"/>
            <a:r>
              <a:rPr lang="ru-RU" sz="1800" dirty="0" smtClean="0"/>
              <a:t>Поворот </a:t>
            </a:r>
          </a:p>
          <a:p>
            <a:pPr lvl="1"/>
            <a:r>
              <a:rPr lang="ru-RU" sz="1800" dirty="0" smtClean="0"/>
              <a:t>Линейная фильтрация</a:t>
            </a:r>
          </a:p>
          <a:p>
            <a:pPr lvl="1"/>
            <a:r>
              <a:rPr lang="ru-RU" sz="1800" dirty="0" smtClean="0"/>
              <a:t>Медианная фильтрация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smtClean="0"/>
              <a:t>Демонстрационная программа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7929618" cy="470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значение 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- С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значение 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FPS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ConvertImagesToGray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ImageRotation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.15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ConvolutionMask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FilteringImage</a:t>
                      </a: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(размер окна фильтрации 3х3)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FilteringImage</a:t>
                      </a: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(размер окна фильтрации 5х5)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FilteringImage</a:t>
                      </a: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(вид </a:t>
                      </a:r>
                      <a:r>
                        <a:rPr lang="ru-RU" sz="1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окна-крест</a:t>
                      </a: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размер окна фильтрации 7х7)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11.44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тестирования</a:t>
            </a:r>
            <a:endParaRPr lang="ru-RU" sz="4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000" dirty="0" smtClean="0"/>
              <a:t>Разработана библиотека функций обработки изображений на графическом процессоре с применением технологии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.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Разработано приложение с графическим интерфейсом пользователя для демонстрации работоспособности функций библиотеки, с возможностью исполнения разработанных алгоритмов, как на графическом, так и на центральном процессоре.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Изучены возможности и потенциал технологии </a:t>
            </a:r>
            <a:r>
              <a:rPr lang="en-US" sz="2000" dirty="0" smtClean="0"/>
              <a:t>GPGPU </a:t>
            </a:r>
            <a:r>
              <a:rPr lang="ru-RU" sz="2000" dirty="0" smtClean="0"/>
              <a:t>—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. Возможности этой технологии испытаны в демонстрационной программе, и результаты тестирования позволяют сделать заключения о целесообразности применения подобных технологий, в частности </a:t>
            </a:r>
            <a:r>
              <a:rPr lang="en-US" sz="2000" dirty="0" smtClean="0"/>
              <a:t>C</a:t>
            </a:r>
            <a:r>
              <a:rPr lang="ru-RU" sz="2000" dirty="0" smtClean="0"/>
              <a:t>++ </a:t>
            </a:r>
            <a:r>
              <a:rPr lang="en-US" sz="2000" dirty="0" smtClean="0"/>
              <a:t>AMP</a:t>
            </a:r>
            <a:r>
              <a:rPr lang="ru-RU" sz="2000" dirty="0" smtClean="0"/>
              <a:t>, для наиболее эффективного использования всех возможностей современных процессоров и технологий.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368</Words>
  <Application>Microsoft Office PowerPoint</Application>
  <PresentationFormat>On-screen Show 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Тема Office</vt:lpstr>
      <vt:lpstr> Нижегородский государственный университет им. Н.И. Лобачевского </vt:lpstr>
      <vt:lpstr>Постановка задачи</vt:lpstr>
      <vt:lpstr>Отличие GPU от CPU</vt:lpstr>
      <vt:lpstr>C++ Accelerated Massive Parallelism (AMP)</vt:lpstr>
      <vt:lpstr> Алгоритмы обработки изображений </vt:lpstr>
      <vt:lpstr>Демонстрационная программа</vt:lpstr>
      <vt:lpstr>Результаты тестирования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Ustavschikov, Denis</cp:lastModifiedBy>
  <cp:revision>64</cp:revision>
  <dcterms:created xsi:type="dcterms:W3CDTF">2013-12-22T11:10:11Z</dcterms:created>
  <dcterms:modified xsi:type="dcterms:W3CDTF">2016-06-17T14:32:07Z</dcterms:modified>
</cp:coreProperties>
</file>