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sldIdLst>
    <p:sldId id="256" r:id="rId2"/>
    <p:sldId id="273" r:id="rId3"/>
    <p:sldId id="257" r:id="rId4"/>
    <p:sldId id="277" r:id="rId5"/>
    <p:sldId id="274" r:id="rId6"/>
    <p:sldId id="275" r:id="rId7"/>
    <p:sldId id="276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3"/>
            <p14:sldId id="257"/>
            <p14:sldId id="277"/>
            <p14:sldId id="274"/>
            <p14:sldId id="275"/>
            <p14:sldId id="276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25280"/>
        <c:axId val="256226816"/>
      </c:barChart>
      <c:catAx>
        <c:axId val="256225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6226816"/>
        <c:crosses val="autoZero"/>
        <c:auto val="1"/>
        <c:lblAlgn val="ctr"/>
        <c:lblOffset val="100"/>
        <c:noMultiLvlLbl val="0"/>
      </c:catAx>
      <c:valAx>
        <c:axId val="256226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22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212352"/>
        <c:axId val="256255104"/>
      </c:barChart>
      <c:catAx>
        <c:axId val="25621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6255104"/>
        <c:crosses val="autoZero"/>
        <c:auto val="1"/>
        <c:lblAlgn val="ctr"/>
        <c:lblOffset val="100"/>
        <c:noMultiLvlLbl val="0"/>
      </c:catAx>
      <c:valAx>
        <c:axId val="25625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6212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20544"/>
        <c:axId val="157022464"/>
      </c:barChart>
      <c:catAx>
        <c:axId val="15702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7022464"/>
        <c:crosses val="autoZero"/>
        <c:auto val="1"/>
        <c:lblAlgn val="ctr"/>
        <c:lblOffset val="100"/>
        <c:noMultiLvlLbl val="0"/>
      </c:catAx>
      <c:valAx>
        <c:axId val="157022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02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694720"/>
        <c:axId val="147696256"/>
      </c:barChart>
      <c:catAx>
        <c:axId val="147694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7696256"/>
        <c:crosses val="autoZero"/>
        <c:auto val="1"/>
        <c:lblAlgn val="ctr"/>
        <c:lblOffset val="100"/>
        <c:noMultiLvlLbl val="0"/>
      </c:catAx>
      <c:valAx>
        <c:axId val="14769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69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данной работе была написана программа, использующая технологию </a:t>
            </a:r>
            <a:r>
              <a:rPr lang="ru-RU" dirty="0" err="1"/>
              <a:t>OpenCL</a:t>
            </a:r>
            <a:r>
              <a:rPr lang="ru-RU" dirty="0"/>
              <a:t> для реализации гетерогенной вычислительной системы CPU+GPU. </a:t>
            </a:r>
            <a:endParaRPr lang="ru-RU" dirty="0" smtClean="0"/>
          </a:p>
          <a:p>
            <a:r>
              <a:rPr lang="ru-RU" dirty="0" smtClean="0"/>
              <a:t>Данная </a:t>
            </a:r>
            <a:r>
              <a:rPr lang="ru-RU" dirty="0"/>
              <a:t>гетерогенная вычислительная система была применена для фильтрации изображения с помощью медианного алгоритма. </a:t>
            </a:r>
            <a:endParaRPr lang="ru-RU" dirty="0" smtClean="0"/>
          </a:p>
          <a:p>
            <a:r>
              <a:rPr lang="ru-RU" dirty="0" smtClean="0"/>
              <a:t>Результаты </a:t>
            </a:r>
            <a:r>
              <a:rPr lang="ru-RU" dirty="0"/>
              <a:t>работы программы были проанализированы для различных уровней зашумленности изображения, а также для изображений различных размеров. </a:t>
            </a:r>
            <a:endParaRPr lang="ru-RU" dirty="0" smtClean="0"/>
          </a:p>
          <a:p>
            <a:r>
              <a:rPr lang="ru-RU" dirty="0" smtClean="0"/>
              <a:t>Исходя </a:t>
            </a:r>
            <a:r>
              <a:rPr lang="ru-RU" dirty="0"/>
              <a:t>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</a:t>
            </a:r>
            <a:r>
              <a:rPr lang="ru-RU" sz="2800" dirty="0" smtClean="0"/>
              <a:t>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</a:t>
            </a:r>
            <a:r>
              <a:rPr lang="ru-RU" sz="3100" dirty="0" smtClean="0"/>
              <a:t>обработки </a:t>
            </a:r>
            <a:r>
              <a:rPr lang="ru-RU" sz="3100" dirty="0" smtClean="0"/>
              <a:t>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2839</TotalTime>
  <Words>392</Words>
  <Application>Microsoft Office PowerPoint</Application>
  <PresentationFormat>Экран (4:3)</PresentationFormat>
  <Paragraphs>68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Обычная</vt:lpstr>
      <vt:lpstr>    Нижегородский государственный университет им. Н.И. Лобачевского</vt:lpstr>
      <vt:lpstr>Актуальность темы</vt:lpstr>
      <vt:lpstr>Постановка задачи</vt:lpstr>
      <vt:lpstr>Гетерогенная вычислительная система</vt:lpstr>
      <vt:lpstr>OpenCL</vt:lpstr>
      <vt:lpstr>OpenCL</vt:lpstr>
      <vt:lpstr>OpenCL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75</cp:revision>
  <dcterms:created xsi:type="dcterms:W3CDTF">2013-12-22T11:10:11Z</dcterms:created>
  <dcterms:modified xsi:type="dcterms:W3CDTF">2016-06-21T05:49:26Z</dcterms:modified>
</cp:coreProperties>
</file>