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7" r:id="rId3"/>
    <p:sldId id="258" r:id="rId4"/>
    <p:sldId id="262" r:id="rId5"/>
    <p:sldId id="263" r:id="rId6"/>
    <p:sldId id="260" r:id="rId7"/>
    <p:sldId id="264" r:id="rId8"/>
    <p:sldId id="265" r:id="rId9"/>
    <p:sldId id="266" r:id="rId10"/>
    <p:sldId id="261" r:id="rId11"/>
  </p:sldIdLst>
  <p:sldSz cx="9144000" cy="511175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3D2B6E-E7A6-4835-8647-834F13CD348C}" v="27" dt="2024-11-20T20:13:22.9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1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ía Cristina Bacca Romero" userId="97420d9f-5d0e-4bf9-a64a-9c14dadcd6e7" providerId="ADAL" clId="{7C3D2B6E-E7A6-4835-8647-834F13CD348C}"/>
    <pc:docChg chg="undo custSel addSld delSld modSld sldOrd">
      <pc:chgData name="María Cristina Bacca Romero" userId="97420d9f-5d0e-4bf9-a64a-9c14dadcd6e7" providerId="ADAL" clId="{7C3D2B6E-E7A6-4835-8647-834F13CD348C}" dt="2024-11-20T21:22:05.318" v="1237" actId="20577"/>
      <pc:docMkLst>
        <pc:docMk/>
      </pc:docMkLst>
      <pc:sldChg chg="modSp mod">
        <pc:chgData name="María Cristina Bacca Romero" userId="97420d9f-5d0e-4bf9-a64a-9c14dadcd6e7" providerId="ADAL" clId="{7C3D2B6E-E7A6-4835-8647-834F13CD348C}" dt="2024-11-20T21:12:58.444" v="756" actId="20577"/>
        <pc:sldMkLst>
          <pc:docMk/>
          <pc:sldMk cId="2918469909" sldId="256"/>
        </pc:sldMkLst>
        <pc:spChg chg="mod">
          <ac:chgData name="María Cristina Bacca Romero" userId="97420d9f-5d0e-4bf9-a64a-9c14dadcd6e7" providerId="ADAL" clId="{7C3D2B6E-E7A6-4835-8647-834F13CD348C}" dt="2024-11-20T21:12:58.444" v="756" actId="20577"/>
          <ac:spMkLst>
            <pc:docMk/>
            <pc:sldMk cId="2918469909" sldId="256"/>
            <ac:spMk id="2" creationId="{00000000-0000-0000-0000-000000000000}"/>
          </ac:spMkLst>
        </pc:spChg>
      </pc:sldChg>
      <pc:sldChg chg="addSp delSp modSp mod">
        <pc:chgData name="María Cristina Bacca Romero" userId="97420d9f-5d0e-4bf9-a64a-9c14dadcd6e7" providerId="ADAL" clId="{7C3D2B6E-E7A6-4835-8647-834F13CD348C}" dt="2024-11-20T21:21:04.540" v="1162" actId="20577"/>
        <pc:sldMkLst>
          <pc:docMk/>
          <pc:sldMk cId="1447356642" sldId="257"/>
        </pc:sldMkLst>
        <pc:spChg chg="del">
          <ac:chgData name="María Cristina Bacca Romero" userId="97420d9f-5d0e-4bf9-a64a-9c14dadcd6e7" providerId="ADAL" clId="{7C3D2B6E-E7A6-4835-8647-834F13CD348C}" dt="2024-11-20T16:55:35.512" v="20" actId="478"/>
          <ac:spMkLst>
            <pc:docMk/>
            <pc:sldMk cId="1447356642" sldId="257"/>
            <ac:spMk id="2" creationId="{00000000-0000-0000-0000-000000000000}"/>
          </ac:spMkLst>
        </pc:spChg>
        <pc:spChg chg="mod">
          <ac:chgData name="María Cristina Bacca Romero" userId="97420d9f-5d0e-4bf9-a64a-9c14dadcd6e7" providerId="ADAL" clId="{7C3D2B6E-E7A6-4835-8647-834F13CD348C}" dt="2024-11-20T21:20:41.096" v="1130" actId="20577"/>
          <ac:spMkLst>
            <pc:docMk/>
            <pc:sldMk cId="1447356642" sldId="257"/>
            <ac:spMk id="3" creationId="{00000000-0000-0000-0000-000000000000}"/>
          </ac:spMkLst>
        </pc:spChg>
        <pc:spChg chg="add mod">
          <ac:chgData name="María Cristina Bacca Romero" userId="97420d9f-5d0e-4bf9-a64a-9c14dadcd6e7" providerId="ADAL" clId="{7C3D2B6E-E7A6-4835-8647-834F13CD348C}" dt="2024-11-20T21:20:24.955" v="1079" actId="14100"/>
          <ac:spMkLst>
            <pc:docMk/>
            <pc:sldMk cId="1447356642" sldId="257"/>
            <ac:spMk id="5" creationId="{7A7FC5C7-65F5-7CD9-6DD2-6631738A1448}"/>
          </ac:spMkLst>
        </pc:spChg>
        <pc:spChg chg="add mod">
          <ac:chgData name="María Cristina Bacca Romero" userId="97420d9f-5d0e-4bf9-a64a-9c14dadcd6e7" providerId="ADAL" clId="{7C3D2B6E-E7A6-4835-8647-834F13CD348C}" dt="2024-11-20T21:21:04.540" v="1162" actId="20577"/>
          <ac:spMkLst>
            <pc:docMk/>
            <pc:sldMk cId="1447356642" sldId="257"/>
            <ac:spMk id="6" creationId="{13FCA4DA-E351-CA93-51B5-F2730CC5E993}"/>
          </ac:spMkLst>
        </pc:spChg>
        <pc:picChg chg="add mod">
          <ac:chgData name="María Cristina Bacca Romero" userId="97420d9f-5d0e-4bf9-a64a-9c14dadcd6e7" providerId="ADAL" clId="{7C3D2B6E-E7A6-4835-8647-834F13CD348C}" dt="2024-11-20T21:19:24.916" v="999" actId="14100"/>
          <ac:picMkLst>
            <pc:docMk/>
            <pc:sldMk cId="1447356642" sldId="257"/>
            <ac:picMk id="4" creationId="{DAE91F24-C2F6-07A6-0077-064077F036A4}"/>
          </ac:picMkLst>
        </pc:picChg>
      </pc:sldChg>
      <pc:sldChg chg="addSp delSp modSp mod ord">
        <pc:chgData name="María Cristina Bacca Romero" userId="97420d9f-5d0e-4bf9-a64a-9c14dadcd6e7" providerId="ADAL" clId="{7C3D2B6E-E7A6-4835-8647-834F13CD348C}" dt="2024-11-20T19:09:44.323" v="448" actId="1076"/>
        <pc:sldMkLst>
          <pc:docMk/>
          <pc:sldMk cId="1160145179" sldId="258"/>
        </pc:sldMkLst>
        <pc:spChg chg="del">
          <ac:chgData name="María Cristina Bacca Romero" userId="97420d9f-5d0e-4bf9-a64a-9c14dadcd6e7" providerId="ADAL" clId="{7C3D2B6E-E7A6-4835-8647-834F13CD348C}" dt="2024-11-20T17:10:44.856" v="123" actId="478"/>
          <ac:spMkLst>
            <pc:docMk/>
            <pc:sldMk cId="1160145179" sldId="258"/>
            <ac:spMk id="2" creationId="{00000000-0000-0000-0000-000000000000}"/>
          </ac:spMkLst>
        </pc:spChg>
        <pc:spChg chg="del">
          <ac:chgData name="María Cristina Bacca Romero" userId="97420d9f-5d0e-4bf9-a64a-9c14dadcd6e7" providerId="ADAL" clId="{7C3D2B6E-E7A6-4835-8647-834F13CD348C}" dt="2024-11-20T17:04:23.340" v="99"/>
          <ac:spMkLst>
            <pc:docMk/>
            <pc:sldMk cId="1160145179" sldId="258"/>
            <ac:spMk id="3" creationId="{00000000-0000-0000-0000-000000000000}"/>
          </ac:spMkLst>
        </pc:spChg>
        <pc:spChg chg="add mod">
          <ac:chgData name="María Cristina Bacca Romero" userId="97420d9f-5d0e-4bf9-a64a-9c14dadcd6e7" providerId="ADAL" clId="{7C3D2B6E-E7A6-4835-8647-834F13CD348C}" dt="2024-11-20T19:09:13.810" v="409" actId="1076"/>
          <ac:spMkLst>
            <pc:docMk/>
            <pc:sldMk cId="1160145179" sldId="258"/>
            <ac:spMk id="6" creationId="{F778A28F-37C2-8405-8133-F2A8590F9D86}"/>
          </ac:spMkLst>
        </pc:spChg>
        <pc:spChg chg="add mod">
          <ac:chgData name="María Cristina Bacca Romero" userId="97420d9f-5d0e-4bf9-a64a-9c14dadcd6e7" providerId="ADAL" clId="{7C3D2B6E-E7A6-4835-8647-834F13CD348C}" dt="2024-11-20T19:09:44.323" v="448" actId="1076"/>
          <ac:spMkLst>
            <pc:docMk/>
            <pc:sldMk cId="1160145179" sldId="258"/>
            <ac:spMk id="7" creationId="{5190538A-3604-0348-5F2C-0D6F21A29C4B}"/>
          </ac:spMkLst>
        </pc:spChg>
        <pc:picChg chg="add mod ord modCrop">
          <ac:chgData name="María Cristina Bacca Romero" userId="97420d9f-5d0e-4bf9-a64a-9c14dadcd6e7" providerId="ADAL" clId="{7C3D2B6E-E7A6-4835-8647-834F13CD348C}" dt="2024-11-20T19:09:15.532" v="410" actId="1076"/>
          <ac:picMkLst>
            <pc:docMk/>
            <pc:sldMk cId="1160145179" sldId="258"/>
            <ac:picMk id="5" creationId="{93E788F6-ACB6-E059-1123-AFDBDD4F3DDC}"/>
          </ac:picMkLst>
        </pc:picChg>
      </pc:sldChg>
      <pc:sldChg chg="addSp delSp modSp del mod ord">
        <pc:chgData name="María Cristina Bacca Romero" userId="97420d9f-5d0e-4bf9-a64a-9c14dadcd6e7" providerId="ADAL" clId="{7C3D2B6E-E7A6-4835-8647-834F13CD348C}" dt="2024-11-20T16:55:16.212" v="16" actId="47"/>
        <pc:sldMkLst>
          <pc:docMk/>
          <pc:sldMk cId="281404601" sldId="259"/>
        </pc:sldMkLst>
        <pc:spChg chg="mod">
          <ac:chgData name="María Cristina Bacca Romero" userId="97420d9f-5d0e-4bf9-a64a-9c14dadcd6e7" providerId="ADAL" clId="{7C3D2B6E-E7A6-4835-8647-834F13CD348C}" dt="2024-11-20T15:42:57.600" v="5" actId="1076"/>
          <ac:spMkLst>
            <pc:docMk/>
            <pc:sldMk cId="281404601" sldId="259"/>
            <ac:spMk id="4" creationId="{00000000-0000-0000-0000-000000000000}"/>
          </ac:spMkLst>
        </pc:spChg>
        <pc:spChg chg="del">
          <ac:chgData name="María Cristina Bacca Romero" userId="97420d9f-5d0e-4bf9-a64a-9c14dadcd6e7" providerId="ADAL" clId="{7C3D2B6E-E7A6-4835-8647-834F13CD348C}" dt="2024-11-20T15:42:49.599" v="2" actId="478"/>
          <ac:spMkLst>
            <pc:docMk/>
            <pc:sldMk cId="281404601" sldId="259"/>
            <ac:spMk id="5" creationId="{00000000-0000-0000-0000-000000000000}"/>
          </ac:spMkLst>
        </pc:spChg>
        <pc:spChg chg="del">
          <ac:chgData name="María Cristina Bacca Romero" userId="97420d9f-5d0e-4bf9-a64a-9c14dadcd6e7" providerId="ADAL" clId="{7C3D2B6E-E7A6-4835-8647-834F13CD348C}" dt="2024-11-20T15:42:52.707" v="3" actId="478"/>
          <ac:spMkLst>
            <pc:docMk/>
            <pc:sldMk cId="281404601" sldId="259"/>
            <ac:spMk id="6" creationId="{00000000-0000-0000-0000-000000000000}"/>
          </ac:spMkLst>
        </pc:spChg>
        <pc:spChg chg="del">
          <ac:chgData name="María Cristina Bacca Romero" userId="97420d9f-5d0e-4bf9-a64a-9c14dadcd6e7" providerId="ADAL" clId="{7C3D2B6E-E7A6-4835-8647-834F13CD348C}" dt="2024-11-20T15:42:54.576" v="4" actId="478"/>
          <ac:spMkLst>
            <pc:docMk/>
            <pc:sldMk cId="281404601" sldId="259"/>
            <ac:spMk id="7" creationId="{00000000-0000-0000-0000-000000000000}"/>
          </ac:spMkLst>
        </pc:spChg>
        <pc:spChg chg="del">
          <ac:chgData name="María Cristina Bacca Romero" userId="97420d9f-5d0e-4bf9-a64a-9c14dadcd6e7" providerId="ADAL" clId="{7C3D2B6E-E7A6-4835-8647-834F13CD348C}" dt="2024-11-20T16:54:39.414" v="6" actId="478"/>
          <ac:spMkLst>
            <pc:docMk/>
            <pc:sldMk cId="281404601" sldId="259"/>
            <ac:spMk id="8" creationId="{00000000-0000-0000-0000-000000000000}"/>
          </ac:spMkLst>
        </pc:spChg>
        <pc:picChg chg="add del mod modCrop">
          <ac:chgData name="María Cristina Bacca Romero" userId="97420d9f-5d0e-4bf9-a64a-9c14dadcd6e7" providerId="ADAL" clId="{7C3D2B6E-E7A6-4835-8647-834F13CD348C}" dt="2024-11-20T16:55:10.803" v="14" actId="21"/>
          <ac:picMkLst>
            <pc:docMk/>
            <pc:sldMk cId="281404601" sldId="259"/>
            <ac:picMk id="3" creationId="{DAE91F24-C2F6-07A6-0077-064077F036A4}"/>
          </ac:picMkLst>
        </pc:picChg>
      </pc:sldChg>
      <pc:sldChg chg="modSp mod ord">
        <pc:chgData name="María Cristina Bacca Romero" userId="97420d9f-5d0e-4bf9-a64a-9c14dadcd6e7" providerId="ADAL" clId="{7C3D2B6E-E7A6-4835-8647-834F13CD348C}" dt="2024-11-20T19:53:24.174" v="566" actId="14100"/>
        <pc:sldMkLst>
          <pc:docMk/>
          <pc:sldMk cId="439474756" sldId="260"/>
        </pc:sldMkLst>
        <pc:spChg chg="mod">
          <ac:chgData name="María Cristina Bacca Romero" userId="97420d9f-5d0e-4bf9-a64a-9c14dadcd6e7" providerId="ADAL" clId="{7C3D2B6E-E7A6-4835-8647-834F13CD348C}" dt="2024-11-20T19:53:16.309" v="564" actId="1076"/>
          <ac:spMkLst>
            <pc:docMk/>
            <pc:sldMk cId="439474756" sldId="260"/>
            <ac:spMk id="2" creationId="{00000000-0000-0000-0000-000000000000}"/>
          </ac:spMkLst>
        </pc:spChg>
        <pc:spChg chg="mod">
          <ac:chgData name="María Cristina Bacca Romero" userId="97420d9f-5d0e-4bf9-a64a-9c14dadcd6e7" providerId="ADAL" clId="{7C3D2B6E-E7A6-4835-8647-834F13CD348C}" dt="2024-11-20T19:53:24.174" v="566" actId="14100"/>
          <ac:spMkLst>
            <pc:docMk/>
            <pc:sldMk cId="439474756" sldId="260"/>
            <ac:spMk id="3" creationId="{00000000-0000-0000-0000-000000000000}"/>
          </ac:spMkLst>
        </pc:spChg>
      </pc:sldChg>
      <pc:sldChg chg="addSp delSp modSp new mod ord">
        <pc:chgData name="María Cristina Bacca Romero" userId="97420d9f-5d0e-4bf9-a64a-9c14dadcd6e7" providerId="ADAL" clId="{7C3D2B6E-E7A6-4835-8647-834F13CD348C}" dt="2024-11-20T19:15:24.258" v="450"/>
        <pc:sldMkLst>
          <pc:docMk/>
          <pc:sldMk cId="1087630215" sldId="262"/>
        </pc:sldMkLst>
        <pc:spChg chg="del">
          <ac:chgData name="María Cristina Bacca Romero" userId="97420d9f-5d0e-4bf9-a64a-9c14dadcd6e7" providerId="ADAL" clId="{7C3D2B6E-E7A6-4835-8647-834F13CD348C}" dt="2024-11-20T17:09:19.568" v="107" actId="478"/>
          <ac:spMkLst>
            <pc:docMk/>
            <pc:sldMk cId="1087630215" sldId="262"/>
            <ac:spMk id="2" creationId="{1E000653-34D5-04A4-56CD-A78470724DAF}"/>
          </ac:spMkLst>
        </pc:spChg>
        <pc:spChg chg="del">
          <ac:chgData name="María Cristina Bacca Romero" userId="97420d9f-5d0e-4bf9-a64a-9c14dadcd6e7" providerId="ADAL" clId="{7C3D2B6E-E7A6-4835-8647-834F13CD348C}" dt="2024-11-20T17:09:25.392" v="109" actId="478"/>
          <ac:spMkLst>
            <pc:docMk/>
            <pc:sldMk cId="1087630215" sldId="262"/>
            <ac:spMk id="3" creationId="{6A3E0484-C99F-1EBA-CF50-C0197C89A684}"/>
          </ac:spMkLst>
        </pc:spChg>
        <pc:picChg chg="add mod modCrop">
          <ac:chgData name="María Cristina Bacca Romero" userId="97420d9f-5d0e-4bf9-a64a-9c14dadcd6e7" providerId="ADAL" clId="{7C3D2B6E-E7A6-4835-8647-834F13CD348C}" dt="2024-11-20T17:09:36.308" v="113" actId="1440"/>
          <ac:picMkLst>
            <pc:docMk/>
            <pc:sldMk cId="1087630215" sldId="262"/>
            <ac:picMk id="5" creationId="{71976FA2-25E1-935E-FE88-FB18081C1783}"/>
          </ac:picMkLst>
        </pc:picChg>
      </pc:sldChg>
      <pc:sldChg chg="del">
        <pc:chgData name="María Cristina Bacca Romero" userId="97420d9f-5d0e-4bf9-a64a-9c14dadcd6e7" providerId="ADAL" clId="{7C3D2B6E-E7A6-4835-8647-834F13CD348C}" dt="2024-11-20T17:08:45.933" v="101"/>
        <pc:sldMkLst>
          <pc:docMk/>
          <pc:sldMk cId="2896538814" sldId="262"/>
        </pc:sldMkLst>
      </pc:sldChg>
      <pc:sldChg chg="addSp delSp modSp add mod ord">
        <pc:chgData name="María Cristina Bacca Romero" userId="97420d9f-5d0e-4bf9-a64a-9c14dadcd6e7" providerId="ADAL" clId="{7C3D2B6E-E7A6-4835-8647-834F13CD348C}" dt="2024-11-20T19:15:25.898" v="452"/>
        <pc:sldMkLst>
          <pc:docMk/>
          <pc:sldMk cId="3712152385" sldId="263"/>
        </pc:sldMkLst>
        <pc:picChg chg="add mod modCrop">
          <ac:chgData name="María Cristina Bacca Romero" userId="97420d9f-5d0e-4bf9-a64a-9c14dadcd6e7" providerId="ADAL" clId="{7C3D2B6E-E7A6-4835-8647-834F13CD348C}" dt="2024-11-20T17:10:29.219" v="121" actId="1440"/>
          <ac:picMkLst>
            <pc:docMk/>
            <pc:sldMk cId="3712152385" sldId="263"/>
            <ac:picMk id="3" creationId="{781AB7E4-EC21-843D-C064-87A3CCAE0BA1}"/>
          </ac:picMkLst>
        </pc:picChg>
        <pc:picChg chg="del">
          <ac:chgData name="María Cristina Bacca Romero" userId="97420d9f-5d0e-4bf9-a64a-9c14dadcd6e7" providerId="ADAL" clId="{7C3D2B6E-E7A6-4835-8647-834F13CD348C}" dt="2024-11-20T17:10:08.348" v="115" actId="478"/>
          <ac:picMkLst>
            <pc:docMk/>
            <pc:sldMk cId="3712152385" sldId="263"/>
            <ac:picMk id="5" creationId="{7CDF115A-3879-9D3B-64B1-968E2DECB997}"/>
          </ac:picMkLst>
        </pc:picChg>
      </pc:sldChg>
      <pc:sldChg chg="add del">
        <pc:chgData name="María Cristina Bacca Romero" userId="97420d9f-5d0e-4bf9-a64a-9c14dadcd6e7" providerId="ADAL" clId="{7C3D2B6E-E7A6-4835-8647-834F13CD348C}" dt="2024-11-20T17:12:51.841" v="149" actId="2890"/>
        <pc:sldMkLst>
          <pc:docMk/>
          <pc:sldMk cId="1242088678" sldId="264"/>
        </pc:sldMkLst>
      </pc:sldChg>
      <pc:sldChg chg="addSp delSp modSp new mod">
        <pc:chgData name="María Cristina Bacca Romero" userId="97420d9f-5d0e-4bf9-a64a-9c14dadcd6e7" providerId="ADAL" clId="{7C3D2B6E-E7A6-4835-8647-834F13CD348C}" dt="2024-11-20T21:21:42.856" v="1236" actId="20577"/>
        <pc:sldMkLst>
          <pc:docMk/>
          <pc:sldMk cId="3924751219" sldId="264"/>
        </pc:sldMkLst>
        <pc:spChg chg="mod">
          <ac:chgData name="María Cristina Bacca Romero" userId="97420d9f-5d0e-4bf9-a64a-9c14dadcd6e7" providerId="ADAL" clId="{7C3D2B6E-E7A6-4835-8647-834F13CD348C}" dt="2024-11-20T21:21:42.856" v="1236" actId="20577"/>
          <ac:spMkLst>
            <pc:docMk/>
            <pc:sldMk cId="3924751219" sldId="264"/>
            <ac:spMk id="2" creationId="{86FB2EB0-F63D-2D5C-BB56-BA79D89A18F9}"/>
          </ac:spMkLst>
        </pc:spChg>
        <pc:spChg chg="del">
          <ac:chgData name="María Cristina Bacca Romero" userId="97420d9f-5d0e-4bf9-a64a-9c14dadcd6e7" providerId="ADAL" clId="{7C3D2B6E-E7A6-4835-8647-834F13CD348C}" dt="2024-11-20T19:55:54.702" v="567" actId="478"/>
          <ac:spMkLst>
            <pc:docMk/>
            <pc:sldMk cId="3924751219" sldId="264"/>
            <ac:spMk id="3" creationId="{208FE043-1FEC-F063-D188-F70ADB77FCA7}"/>
          </ac:spMkLst>
        </pc:spChg>
        <pc:picChg chg="add mod modCrop">
          <ac:chgData name="María Cristina Bacca Romero" userId="97420d9f-5d0e-4bf9-a64a-9c14dadcd6e7" providerId="ADAL" clId="{7C3D2B6E-E7A6-4835-8647-834F13CD348C}" dt="2024-11-20T19:56:34.221" v="577" actId="1076"/>
          <ac:picMkLst>
            <pc:docMk/>
            <pc:sldMk cId="3924751219" sldId="264"/>
            <ac:picMk id="5" creationId="{3FB29DAB-74D2-CCCD-AD0E-508D4E383D34}"/>
          </ac:picMkLst>
        </pc:picChg>
      </pc:sldChg>
      <pc:sldChg chg="addSp modSp new mod">
        <pc:chgData name="María Cristina Bacca Romero" userId="97420d9f-5d0e-4bf9-a64a-9c14dadcd6e7" providerId="ADAL" clId="{7C3D2B6E-E7A6-4835-8647-834F13CD348C}" dt="2024-11-20T20:05:22.173" v="591" actId="14100"/>
        <pc:sldMkLst>
          <pc:docMk/>
          <pc:sldMk cId="3369394357" sldId="265"/>
        </pc:sldMkLst>
        <pc:picChg chg="add mod modCrop">
          <ac:chgData name="María Cristina Bacca Romero" userId="97420d9f-5d0e-4bf9-a64a-9c14dadcd6e7" providerId="ADAL" clId="{7C3D2B6E-E7A6-4835-8647-834F13CD348C}" dt="2024-11-20T20:05:22.173" v="591" actId="14100"/>
          <ac:picMkLst>
            <pc:docMk/>
            <pc:sldMk cId="3369394357" sldId="265"/>
            <ac:picMk id="5" creationId="{91E663F2-01B2-8ED1-D596-EE5DC43ABC40}"/>
          </ac:picMkLst>
        </pc:picChg>
      </pc:sldChg>
      <pc:sldChg chg="addSp delSp modSp new mod">
        <pc:chgData name="María Cristina Bacca Romero" userId="97420d9f-5d0e-4bf9-a64a-9c14dadcd6e7" providerId="ADAL" clId="{7C3D2B6E-E7A6-4835-8647-834F13CD348C}" dt="2024-11-20T21:22:05.318" v="1237" actId="20577"/>
        <pc:sldMkLst>
          <pc:docMk/>
          <pc:sldMk cId="2276242488" sldId="266"/>
        </pc:sldMkLst>
        <pc:spChg chg="del">
          <ac:chgData name="María Cristina Bacca Romero" userId="97420d9f-5d0e-4bf9-a64a-9c14dadcd6e7" providerId="ADAL" clId="{7C3D2B6E-E7A6-4835-8647-834F13CD348C}" dt="2024-11-20T20:09:02.787" v="599" actId="478"/>
          <ac:spMkLst>
            <pc:docMk/>
            <pc:sldMk cId="2276242488" sldId="266"/>
            <ac:spMk id="2" creationId="{766D99FA-A075-9362-BB18-F3A0A16FA97F}"/>
          </ac:spMkLst>
        </pc:spChg>
        <pc:spChg chg="del">
          <ac:chgData name="María Cristina Bacca Romero" userId="97420d9f-5d0e-4bf9-a64a-9c14dadcd6e7" providerId="ADAL" clId="{7C3D2B6E-E7A6-4835-8647-834F13CD348C}" dt="2024-11-20T20:08:02.237" v="593"/>
          <ac:spMkLst>
            <pc:docMk/>
            <pc:sldMk cId="2276242488" sldId="266"/>
            <ac:spMk id="3" creationId="{20F00D09-0456-1BA9-7443-F4D429D265CD}"/>
          </ac:spMkLst>
        </pc:spChg>
        <pc:spChg chg="add mod">
          <ac:chgData name="María Cristina Bacca Romero" userId="97420d9f-5d0e-4bf9-a64a-9c14dadcd6e7" providerId="ADAL" clId="{7C3D2B6E-E7A6-4835-8647-834F13CD348C}" dt="2024-11-20T20:10:27.456" v="619" actId="14100"/>
          <ac:spMkLst>
            <pc:docMk/>
            <pc:sldMk cId="2276242488" sldId="266"/>
            <ac:spMk id="4" creationId="{914AB86A-7651-FD17-5E86-8FF58CA0EE6C}"/>
          </ac:spMkLst>
        </pc:spChg>
        <pc:spChg chg="add mod">
          <ac:chgData name="María Cristina Bacca Romero" userId="97420d9f-5d0e-4bf9-a64a-9c14dadcd6e7" providerId="ADAL" clId="{7C3D2B6E-E7A6-4835-8647-834F13CD348C}" dt="2024-11-20T21:22:05.318" v="1237" actId="20577"/>
          <ac:spMkLst>
            <pc:docMk/>
            <pc:sldMk cId="2276242488" sldId="266"/>
            <ac:spMk id="6" creationId="{933F6B62-DFB0-61D0-5079-11073FB3064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134"/>
            <a:ext cx="9172681" cy="51601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5675" y="3172003"/>
            <a:ext cx="6858000" cy="1779646"/>
          </a:xfrm>
        </p:spPr>
        <p:txBody>
          <a:bodyPr anchor="b"/>
          <a:lstStyle>
            <a:lvl1pPr algn="ctr">
              <a:defRPr sz="4472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64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0767"/>
            <a:ext cx="7886700" cy="32433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37836"/>
            <a:ext cx="2057400" cy="272153"/>
          </a:xfrm>
          <a:prstGeom prst="rect">
            <a:avLst/>
          </a:prstGeom>
        </p:spPr>
        <p:txBody>
          <a:bodyPr/>
          <a:lstStyle/>
          <a:p>
            <a:fld id="{554CE8DF-4521-4E7F-9F83-EA3736C7CAC1}" type="datetimeFigureOut">
              <a:rPr lang="es-CO" smtClean="0"/>
              <a:t>20/11/2024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37836"/>
            <a:ext cx="3086100" cy="272153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37836"/>
            <a:ext cx="2057400" cy="272153"/>
          </a:xfrm>
          <a:prstGeom prst="rect">
            <a:avLst/>
          </a:prstGeom>
        </p:spPr>
        <p:txBody>
          <a:bodyPr/>
          <a:lstStyle/>
          <a:p>
            <a:fld id="{AC13A5E9-53E3-4948-B06C-8966464012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2352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74388"/>
            <a:ext cx="7886700" cy="2126346"/>
          </a:xfrm>
        </p:spPr>
        <p:txBody>
          <a:bodyPr anchor="b"/>
          <a:lstStyle>
            <a:lvl1pPr>
              <a:defRPr sz="447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20850"/>
            <a:ext cx="7886700" cy="11181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89">
                <a:solidFill>
                  <a:schemeClr val="tx1">
                    <a:tint val="75000"/>
                  </a:schemeClr>
                </a:solidFill>
              </a:defRPr>
            </a:lvl1pPr>
            <a:lvl2pPr marL="340797" indent="0">
              <a:buNone/>
              <a:defRPr sz="1491">
                <a:solidFill>
                  <a:schemeClr val="tx1">
                    <a:tint val="75000"/>
                  </a:schemeClr>
                </a:solidFill>
              </a:defRPr>
            </a:lvl2pPr>
            <a:lvl3pPr marL="681594" indent="0">
              <a:buNone/>
              <a:defRPr sz="1342">
                <a:solidFill>
                  <a:schemeClr val="tx1">
                    <a:tint val="75000"/>
                  </a:schemeClr>
                </a:solidFill>
              </a:defRPr>
            </a:lvl3pPr>
            <a:lvl4pPr marL="1022391" indent="0">
              <a:buNone/>
              <a:defRPr sz="1193">
                <a:solidFill>
                  <a:schemeClr val="tx1">
                    <a:tint val="75000"/>
                  </a:schemeClr>
                </a:solidFill>
              </a:defRPr>
            </a:lvl4pPr>
            <a:lvl5pPr marL="1363188" indent="0">
              <a:buNone/>
              <a:defRPr sz="1193">
                <a:solidFill>
                  <a:schemeClr val="tx1">
                    <a:tint val="75000"/>
                  </a:schemeClr>
                </a:solidFill>
              </a:defRPr>
            </a:lvl5pPr>
            <a:lvl6pPr marL="1703984" indent="0">
              <a:buNone/>
              <a:defRPr sz="1193">
                <a:solidFill>
                  <a:schemeClr val="tx1">
                    <a:tint val="75000"/>
                  </a:schemeClr>
                </a:solidFill>
              </a:defRPr>
            </a:lvl6pPr>
            <a:lvl7pPr marL="2044781" indent="0">
              <a:buNone/>
              <a:defRPr sz="1193">
                <a:solidFill>
                  <a:schemeClr val="tx1">
                    <a:tint val="75000"/>
                  </a:schemeClr>
                </a:solidFill>
              </a:defRPr>
            </a:lvl7pPr>
            <a:lvl8pPr marL="2385578" indent="0">
              <a:buNone/>
              <a:defRPr sz="1193">
                <a:solidFill>
                  <a:schemeClr val="tx1">
                    <a:tint val="75000"/>
                  </a:schemeClr>
                </a:solidFill>
              </a:defRPr>
            </a:lvl8pPr>
            <a:lvl9pPr marL="2726375" indent="0">
              <a:buNone/>
              <a:defRPr sz="11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37836"/>
            <a:ext cx="2057400" cy="272153"/>
          </a:xfrm>
          <a:prstGeom prst="rect">
            <a:avLst/>
          </a:prstGeom>
        </p:spPr>
        <p:txBody>
          <a:bodyPr/>
          <a:lstStyle/>
          <a:p>
            <a:fld id="{554CE8DF-4521-4E7F-9F83-EA3736C7CAC1}" type="datetimeFigureOut">
              <a:rPr lang="es-CO" smtClean="0"/>
              <a:t>20/11/2024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37836"/>
            <a:ext cx="3086100" cy="272153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37836"/>
            <a:ext cx="2057400" cy="272153"/>
          </a:xfrm>
          <a:prstGeom prst="rect">
            <a:avLst/>
          </a:prstGeom>
        </p:spPr>
        <p:txBody>
          <a:bodyPr/>
          <a:lstStyle/>
          <a:p>
            <a:fld id="{AC13A5E9-53E3-4948-B06C-8966464012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84418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0767"/>
            <a:ext cx="3886200" cy="32433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0767"/>
            <a:ext cx="3886200" cy="324335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37836"/>
            <a:ext cx="2057400" cy="272153"/>
          </a:xfrm>
          <a:prstGeom prst="rect">
            <a:avLst/>
          </a:prstGeom>
        </p:spPr>
        <p:txBody>
          <a:bodyPr/>
          <a:lstStyle/>
          <a:p>
            <a:fld id="{554CE8DF-4521-4E7F-9F83-EA3736C7CAC1}" type="datetimeFigureOut">
              <a:rPr lang="es-CO" smtClean="0"/>
              <a:t>20/11/2024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37836"/>
            <a:ext cx="3086100" cy="272153"/>
          </a:xfrm>
          <a:prstGeom prst="rect">
            <a:avLst/>
          </a:prstGeo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4737836"/>
            <a:ext cx="2057400" cy="272153"/>
          </a:xfrm>
          <a:prstGeom prst="rect">
            <a:avLst/>
          </a:prstGeom>
        </p:spPr>
        <p:txBody>
          <a:bodyPr/>
          <a:lstStyle/>
          <a:p>
            <a:fld id="{AC13A5E9-53E3-4948-B06C-8966464012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6726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72681" cy="516015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2154"/>
            <a:ext cx="7886700" cy="98803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53089"/>
            <a:ext cx="3868340" cy="61412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789" b="1"/>
            </a:lvl1pPr>
            <a:lvl2pPr marL="340797" indent="0">
              <a:buNone/>
              <a:defRPr sz="1491" b="1"/>
            </a:lvl2pPr>
            <a:lvl3pPr marL="681594" indent="0">
              <a:buNone/>
              <a:defRPr sz="1342" b="1"/>
            </a:lvl3pPr>
            <a:lvl4pPr marL="1022391" indent="0">
              <a:buNone/>
              <a:defRPr sz="1193" b="1"/>
            </a:lvl4pPr>
            <a:lvl5pPr marL="1363188" indent="0">
              <a:buNone/>
              <a:defRPr sz="1193" b="1"/>
            </a:lvl5pPr>
            <a:lvl6pPr marL="1703984" indent="0">
              <a:buNone/>
              <a:defRPr sz="1193" b="1"/>
            </a:lvl6pPr>
            <a:lvl7pPr marL="2044781" indent="0">
              <a:buNone/>
              <a:defRPr sz="1193" b="1"/>
            </a:lvl7pPr>
            <a:lvl8pPr marL="2385578" indent="0">
              <a:buNone/>
              <a:defRPr sz="1193" b="1"/>
            </a:lvl8pPr>
            <a:lvl9pPr marL="2726375" indent="0">
              <a:buNone/>
              <a:defRPr sz="1193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67209"/>
            <a:ext cx="3868340" cy="27463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dirty="0"/>
              <a:t>Haga clic para modificar el estilo de texto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53089"/>
            <a:ext cx="3887391" cy="61412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789" b="1"/>
            </a:lvl1pPr>
            <a:lvl2pPr marL="340797" indent="0">
              <a:buNone/>
              <a:defRPr sz="1491" b="1"/>
            </a:lvl2pPr>
            <a:lvl3pPr marL="681594" indent="0">
              <a:buNone/>
              <a:defRPr sz="1342" b="1"/>
            </a:lvl3pPr>
            <a:lvl4pPr marL="1022391" indent="0">
              <a:buNone/>
              <a:defRPr sz="1193" b="1"/>
            </a:lvl4pPr>
            <a:lvl5pPr marL="1363188" indent="0">
              <a:buNone/>
              <a:defRPr sz="1193" b="1"/>
            </a:lvl5pPr>
            <a:lvl6pPr marL="1703984" indent="0">
              <a:buNone/>
              <a:defRPr sz="1193" b="1"/>
            </a:lvl6pPr>
            <a:lvl7pPr marL="2044781" indent="0">
              <a:buNone/>
              <a:defRPr sz="1193" b="1"/>
            </a:lvl7pPr>
            <a:lvl8pPr marL="2385578" indent="0">
              <a:buNone/>
              <a:defRPr sz="1193" b="1"/>
            </a:lvl8pPr>
            <a:lvl9pPr marL="2726375" indent="0">
              <a:buNone/>
              <a:defRPr sz="1193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67209"/>
            <a:ext cx="3887391" cy="27463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 dirty="0"/>
              <a:t>Haga clic para modificar el estilo de texto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81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136"/>
            <a:ext cx="9173355" cy="516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817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178"/>
            <a:ext cx="9144000" cy="514402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7947" y="451328"/>
            <a:ext cx="7886700" cy="9880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</a:t>
            </a:r>
            <a:endParaRPr lang="en-US" dirty="0"/>
          </a:p>
        </p:txBody>
      </p:sp>
      <p:sp>
        <p:nvSpPr>
          <p:cNvPr id="10" name="Marcador de texto 9"/>
          <p:cNvSpPr>
            <a:spLocks noGrp="1"/>
          </p:cNvSpPr>
          <p:nvPr>
            <p:ph type="body" idx="1"/>
          </p:nvPr>
        </p:nvSpPr>
        <p:spPr>
          <a:xfrm>
            <a:off x="307374" y="1606179"/>
            <a:ext cx="7886700" cy="3243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</a:t>
            </a:r>
          </a:p>
        </p:txBody>
      </p:sp>
    </p:spTree>
    <p:extLst>
      <p:ext uri="{BB962C8B-B14F-4D97-AF65-F5344CB8AC3E}">
        <p14:creationId xmlns:p14="http://schemas.microsoft.com/office/powerpoint/2010/main" val="3128461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</p:sldLayoutIdLst>
  <p:txStyles>
    <p:titleStyle>
      <a:lvl1pPr algn="l" defTabSz="681594" rtl="0" eaLnBrk="1" latinLnBrk="0" hangingPunct="1">
        <a:lnSpc>
          <a:spcPct val="90000"/>
        </a:lnSpc>
        <a:spcBef>
          <a:spcPct val="0"/>
        </a:spcBef>
        <a:buNone/>
        <a:defRPr sz="328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170398" indent="-170398" algn="l" defTabSz="681594" rtl="0" eaLnBrk="1" latinLnBrk="0" hangingPunct="1">
        <a:lnSpc>
          <a:spcPct val="90000"/>
        </a:lnSpc>
        <a:spcBef>
          <a:spcPts val="745"/>
        </a:spcBef>
        <a:buFont typeface="Arial" panose="020B0604020202020204" pitchFamily="34" charset="0"/>
        <a:buChar char="•"/>
        <a:defRPr sz="2087" kern="1200">
          <a:solidFill>
            <a:schemeClr val="tx1"/>
          </a:solidFill>
          <a:latin typeface="+mn-lt"/>
          <a:ea typeface="+mn-ea"/>
          <a:cs typeface="+mn-cs"/>
        </a:defRPr>
      </a:lvl1pPr>
      <a:lvl2pPr marL="511195" indent="-170398" algn="l" defTabSz="681594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789" kern="1200">
          <a:solidFill>
            <a:schemeClr val="tx1"/>
          </a:solidFill>
          <a:latin typeface="+mn-lt"/>
          <a:ea typeface="+mn-ea"/>
          <a:cs typeface="+mn-cs"/>
        </a:defRPr>
      </a:lvl2pPr>
      <a:lvl3pPr marL="851992" indent="-170398" algn="l" defTabSz="681594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491" kern="1200">
          <a:solidFill>
            <a:schemeClr val="tx1"/>
          </a:solidFill>
          <a:latin typeface="+mn-lt"/>
          <a:ea typeface="+mn-ea"/>
          <a:cs typeface="+mn-cs"/>
        </a:defRPr>
      </a:lvl3pPr>
      <a:lvl4pPr marL="1192789" indent="-170398" algn="l" defTabSz="681594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2" kern="1200">
          <a:solidFill>
            <a:schemeClr val="tx1"/>
          </a:solidFill>
          <a:latin typeface="+mn-lt"/>
          <a:ea typeface="+mn-ea"/>
          <a:cs typeface="+mn-cs"/>
        </a:defRPr>
      </a:lvl4pPr>
      <a:lvl5pPr marL="1533586" indent="-170398" algn="l" defTabSz="681594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2" kern="1200">
          <a:solidFill>
            <a:schemeClr val="tx1"/>
          </a:solidFill>
          <a:latin typeface="+mn-lt"/>
          <a:ea typeface="+mn-ea"/>
          <a:cs typeface="+mn-cs"/>
        </a:defRPr>
      </a:lvl5pPr>
      <a:lvl6pPr marL="1874383" indent="-170398" algn="l" defTabSz="681594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2" kern="1200">
          <a:solidFill>
            <a:schemeClr val="tx1"/>
          </a:solidFill>
          <a:latin typeface="+mn-lt"/>
          <a:ea typeface="+mn-ea"/>
          <a:cs typeface="+mn-cs"/>
        </a:defRPr>
      </a:lvl6pPr>
      <a:lvl7pPr marL="2215180" indent="-170398" algn="l" defTabSz="681594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2" kern="1200">
          <a:solidFill>
            <a:schemeClr val="tx1"/>
          </a:solidFill>
          <a:latin typeface="+mn-lt"/>
          <a:ea typeface="+mn-ea"/>
          <a:cs typeface="+mn-cs"/>
        </a:defRPr>
      </a:lvl7pPr>
      <a:lvl8pPr marL="2555977" indent="-170398" algn="l" defTabSz="681594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2" kern="1200">
          <a:solidFill>
            <a:schemeClr val="tx1"/>
          </a:solidFill>
          <a:latin typeface="+mn-lt"/>
          <a:ea typeface="+mn-ea"/>
          <a:cs typeface="+mn-cs"/>
        </a:defRPr>
      </a:lvl8pPr>
      <a:lvl9pPr marL="2896773" indent="-170398" algn="l" defTabSz="681594" rtl="0" eaLnBrk="1" latinLnBrk="0" hangingPunct="1">
        <a:lnSpc>
          <a:spcPct val="90000"/>
        </a:lnSpc>
        <a:spcBef>
          <a:spcPts val="373"/>
        </a:spcBef>
        <a:buFont typeface="Arial" panose="020B0604020202020204" pitchFamily="34" charset="0"/>
        <a:buChar char="•"/>
        <a:defRPr sz="134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1594" rtl="0" eaLnBrk="1" latinLnBrk="0" hangingPunct="1">
        <a:defRPr sz="1342" kern="1200">
          <a:solidFill>
            <a:schemeClr val="tx1"/>
          </a:solidFill>
          <a:latin typeface="+mn-lt"/>
          <a:ea typeface="+mn-ea"/>
          <a:cs typeface="+mn-cs"/>
        </a:defRPr>
      </a:lvl1pPr>
      <a:lvl2pPr marL="340797" algn="l" defTabSz="681594" rtl="0" eaLnBrk="1" latinLnBrk="0" hangingPunct="1">
        <a:defRPr sz="1342" kern="1200">
          <a:solidFill>
            <a:schemeClr val="tx1"/>
          </a:solidFill>
          <a:latin typeface="+mn-lt"/>
          <a:ea typeface="+mn-ea"/>
          <a:cs typeface="+mn-cs"/>
        </a:defRPr>
      </a:lvl2pPr>
      <a:lvl3pPr marL="681594" algn="l" defTabSz="681594" rtl="0" eaLnBrk="1" latinLnBrk="0" hangingPunct="1">
        <a:defRPr sz="1342" kern="1200">
          <a:solidFill>
            <a:schemeClr val="tx1"/>
          </a:solidFill>
          <a:latin typeface="+mn-lt"/>
          <a:ea typeface="+mn-ea"/>
          <a:cs typeface="+mn-cs"/>
        </a:defRPr>
      </a:lvl3pPr>
      <a:lvl4pPr marL="1022391" algn="l" defTabSz="681594" rtl="0" eaLnBrk="1" latinLnBrk="0" hangingPunct="1">
        <a:defRPr sz="1342" kern="1200">
          <a:solidFill>
            <a:schemeClr val="tx1"/>
          </a:solidFill>
          <a:latin typeface="+mn-lt"/>
          <a:ea typeface="+mn-ea"/>
          <a:cs typeface="+mn-cs"/>
        </a:defRPr>
      </a:lvl4pPr>
      <a:lvl5pPr marL="1363188" algn="l" defTabSz="681594" rtl="0" eaLnBrk="1" latinLnBrk="0" hangingPunct="1">
        <a:defRPr sz="1342" kern="1200">
          <a:solidFill>
            <a:schemeClr val="tx1"/>
          </a:solidFill>
          <a:latin typeface="+mn-lt"/>
          <a:ea typeface="+mn-ea"/>
          <a:cs typeface="+mn-cs"/>
        </a:defRPr>
      </a:lvl5pPr>
      <a:lvl6pPr marL="1703984" algn="l" defTabSz="681594" rtl="0" eaLnBrk="1" latinLnBrk="0" hangingPunct="1">
        <a:defRPr sz="1342" kern="1200">
          <a:solidFill>
            <a:schemeClr val="tx1"/>
          </a:solidFill>
          <a:latin typeface="+mn-lt"/>
          <a:ea typeface="+mn-ea"/>
          <a:cs typeface="+mn-cs"/>
        </a:defRPr>
      </a:lvl6pPr>
      <a:lvl7pPr marL="2044781" algn="l" defTabSz="681594" rtl="0" eaLnBrk="1" latinLnBrk="0" hangingPunct="1">
        <a:defRPr sz="1342" kern="1200">
          <a:solidFill>
            <a:schemeClr val="tx1"/>
          </a:solidFill>
          <a:latin typeface="+mn-lt"/>
          <a:ea typeface="+mn-ea"/>
          <a:cs typeface="+mn-cs"/>
        </a:defRPr>
      </a:lvl7pPr>
      <a:lvl8pPr marL="2385578" algn="l" defTabSz="681594" rtl="0" eaLnBrk="1" latinLnBrk="0" hangingPunct="1">
        <a:defRPr sz="1342" kern="1200">
          <a:solidFill>
            <a:schemeClr val="tx1"/>
          </a:solidFill>
          <a:latin typeface="+mn-lt"/>
          <a:ea typeface="+mn-ea"/>
          <a:cs typeface="+mn-cs"/>
        </a:defRPr>
      </a:lvl8pPr>
      <a:lvl9pPr marL="2726375" algn="l" defTabSz="681594" rtl="0" eaLnBrk="1" latinLnBrk="0" hangingPunct="1">
        <a:defRPr sz="134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forms.gle/HjPzBqNzXgKLYJTP6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2743" y="3410440"/>
            <a:ext cx="6858000" cy="1256727"/>
          </a:xfrm>
        </p:spPr>
        <p:txBody>
          <a:bodyPr>
            <a:normAutofit fontScale="90000"/>
          </a:bodyPr>
          <a:lstStyle/>
          <a:p>
            <a:r>
              <a:rPr lang="es-CO" sz="4000" b="1" dirty="0">
                <a:solidFill>
                  <a:schemeClr val="accent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PRESENTACIÓN GRADUADOS</a:t>
            </a:r>
            <a:br>
              <a:rPr lang="es-CO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CO" sz="3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Consejo Académico Particular</a:t>
            </a:r>
            <a:br>
              <a:rPr lang="es-CO" sz="3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CO" sz="3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21 de noviembre de 2024</a:t>
            </a:r>
            <a:endParaRPr lang="es-CO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18469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8774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301067" y="2213409"/>
            <a:ext cx="4586812" cy="1437418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MX" sz="1050" b="1" dirty="0">
                <a:solidFill>
                  <a:srgbClr val="000000"/>
                </a:solidFill>
                <a:latin typeface="montserrat" panose="00000500000000000000" pitchFamily="2" charset="0"/>
              </a:rPr>
              <a:t>Investigadores por parte de la SANTOTO</a:t>
            </a:r>
          </a:p>
          <a:p>
            <a:pPr marL="0" indent="0" algn="just">
              <a:buNone/>
            </a:pPr>
            <a:endParaRPr lang="es-MX" sz="600" b="1" dirty="0">
              <a:solidFill>
                <a:srgbClr val="000000"/>
              </a:solidFill>
              <a:latin typeface="montserrat" panose="00000500000000000000" pitchFamily="2" charset="0"/>
            </a:endParaRPr>
          </a:p>
          <a:p>
            <a:pPr marL="0" indent="0" algn="just">
              <a:buNone/>
            </a:pPr>
            <a:r>
              <a:rPr lang="es-MX" sz="1050" dirty="0">
                <a:solidFill>
                  <a:srgbClr val="000000"/>
                </a:solidFill>
                <a:latin typeface="montserrat" panose="00000500000000000000" pitchFamily="2" charset="0"/>
              </a:rPr>
              <a:t>Jorge Alberto Castro Hernández. Investigador Principal</a:t>
            </a:r>
          </a:p>
          <a:p>
            <a:pPr marL="0" indent="0" algn="just">
              <a:buNone/>
            </a:pPr>
            <a:r>
              <a:rPr lang="es-MX" sz="1050" dirty="0">
                <a:solidFill>
                  <a:srgbClr val="000000"/>
                </a:solidFill>
                <a:latin typeface="montserrat" panose="00000500000000000000" pitchFamily="2" charset="0"/>
              </a:rPr>
              <a:t>Maria Cristina Bacca Romero. Graduados SANTOTO Bucaramanga</a:t>
            </a:r>
          </a:p>
          <a:p>
            <a:pPr marL="0" indent="0" algn="just">
              <a:buNone/>
            </a:pPr>
            <a:r>
              <a:rPr lang="es-MX" sz="1050" dirty="0">
                <a:solidFill>
                  <a:srgbClr val="000000"/>
                </a:solidFill>
                <a:latin typeface="montserrat" panose="00000500000000000000" pitchFamily="2" charset="0"/>
              </a:rPr>
              <a:t>Nelly Paola Montenegro Martínez. Graduados SANTOTO Bogotá</a:t>
            </a:r>
          </a:p>
          <a:p>
            <a:pPr marL="0" indent="0" algn="just">
              <a:buNone/>
            </a:pPr>
            <a:r>
              <a:rPr lang="es-MX" sz="1050" dirty="0">
                <a:solidFill>
                  <a:srgbClr val="000000"/>
                </a:solidFill>
                <a:latin typeface="montserrat" panose="00000500000000000000" pitchFamily="2" charset="0"/>
              </a:rPr>
              <a:t>Diana Marcela Chavarro Agudelo. Graduados SANTOTO Villavicencio</a:t>
            </a:r>
          </a:p>
          <a:p>
            <a:pPr marL="0" indent="0" algn="just">
              <a:buNone/>
            </a:pPr>
            <a:r>
              <a:rPr lang="es-MX" sz="1050" dirty="0">
                <a:solidFill>
                  <a:srgbClr val="000000"/>
                </a:solidFill>
                <a:latin typeface="montserrat" panose="00000500000000000000" pitchFamily="2" charset="0"/>
              </a:rPr>
              <a:t>Stefany Parra Pabón. Graduados SANTOTO Tunja</a:t>
            </a:r>
          </a:p>
          <a:p>
            <a:pPr marL="0" indent="0" algn="just">
              <a:buNone/>
            </a:pPr>
            <a:endParaRPr lang="es-MX" sz="1050" dirty="0">
              <a:solidFill>
                <a:srgbClr val="000000"/>
              </a:solidFill>
              <a:latin typeface="montserrat" panose="00000500000000000000" pitchFamily="2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AE91F24-C2F6-07A6-0077-064077F036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597" t="17213" r="32175" b="26085"/>
          <a:stretch/>
        </p:blipFill>
        <p:spPr>
          <a:xfrm>
            <a:off x="256118" y="512288"/>
            <a:ext cx="3968216" cy="3991979"/>
          </a:xfrm>
          <a:prstGeom prst="rect">
            <a:avLst/>
          </a:prstGeom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7A7FC5C7-65F5-7CD9-6DD2-6631738A1448}"/>
              </a:ext>
            </a:extLst>
          </p:cNvPr>
          <p:cNvSpPr txBox="1">
            <a:spLocks/>
          </p:cNvSpPr>
          <p:nvPr/>
        </p:nvSpPr>
        <p:spPr>
          <a:xfrm>
            <a:off x="4416208" y="1176443"/>
            <a:ext cx="4389125" cy="9436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170398" indent="-170398" algn="l" defTabSz="681594" rtl="0" eaLnBrk="1" latinLnBrk="0" hangingPunct="1">
              <a:lnSpc>
                <a:spcPct val="90000"/>
              </a:lnSpc>
              <a:spcBef>
                <a:spcPts val="745"/>
              </a:spcBef>
              <a:buFont typeface="Arial" panose="020B0604020202020204" pitchFamily="34" charset="0"/>
              <a:buChar char="•"/>
              <a:defRPr sz="2087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11195" indent="-170398" algn="l" defTabSz="681594" rtl="0" eaLnBrk="1" latinLnBrk="0" hangingPunct="1">
              <a:lnSpc>
                <a:spcPct val="90000"/>
              </a:lnSpc>
              <a:spcBef>
                <a:spcPts val="373"/>
              </a:spcBef>
              <a:buFont typeface="Arial" panose="020B0604020202020204" pitchFamily="34" charset="0"/>
              <a:buChar char="•"/>
              <a:defRPr sz="1789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51992" indent="-170398" algn="l" defTabSz="681594" rtl="0" eaLnBrk="1" latinLnBrk="0" hangingPunct="1">
              <a:lnSpc>
                <a:spcPct val="90000"/>
              </a:lnSpc>
              <a:spcBef>
                <a:spcPts val="373"/>
              </a:spcBef>
              <a:buFont typeface="Arial" panose="020B0604020202020204" pitchFamily="34" charset="0"/>
              <a:buChar char="•"/>
              <a:defRPr sz="149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92789" indent="-170398" algn="l" defTabSz="681594" rtl="0" eaLnBrk="1" latinLnBrk="0" hangingPunct="1">
              <a:lnSpc>
                <a:spcPct val="90000"/>
              </a:lnSpc>
              <a:spcBef>
                <a:spcPts val="373"/>
              </a:spcBef>
              <a:buFont typeface="Arial" panose="020B0604020202020204" pitchFamily="34" charset="0"/>
              <a:buChar char="•"/>
              <a:defRPr sz="1342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33586" indent="-170398" algn="l" defTabSz="681594" rtl="0" eaLnBrk="1" latinLnBrk="0" hangingPunct="1">
              <a:lnSpc>
                <a:spcPct val="90000"/>
              </a:lnSpc>
              <a:spcBef>
                <a:spcPts val="373"/>
              </a:spcBef>
              <a:buFont typeface="Arial" panose="020B0604020202020204" pitchFamily="34" charset="0"/>
              <a:buChar char="•"/>
              <a:defRPr sz="1342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874383" indent="-170398" algn="l" defTabSz="681594" rtl="0" eaLnBrk="1" latinLnBrk="0" hangingPunct="1">
              <a:lnSpc>
                <a:spcPct val="90000"/>
              </a:lnSpc>
              <a:spcBef>
                <a:spcPts val="373"/>
              </a:spcBef>
              <a:buFont typeface="Arial" panose="020B0604020202020204" pitchFamily="34" charset="0"/>
              <a:buChar char="•"/>
              <a:defRPr sz="1342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215180" indent="-170398" algn="l" defTabSz="681594" rtl="0" eaLnBrk="1" latinLnBrk="0" hangingPunct="1">
              <a:lnSpc>
                <a:spcPct val="90000"/>
              </a:lnSpc>
              <a:spcBef>
                <a:spcPts val="373"/>
              </a:spcBef>
              <a:buFont typeface="Arial" panose="020B0604020202020204" pitchFamily="34" charset="0"/>
              <a:buChar char="•"/>
              <a:defRPr sz="1342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55977" indent="-170398" algn="l" defTabSz="681594" rtl="0" eaLnBrk="1" latinLnBrk="0" hangingPunct="1">
              <a:lnSpc>
                <a:spcPct val="90000"/>
              </a:lnSpc>
              <a:spcBef>
                <a:spcPts val="373"/>
              </a:spcBef>
              <a:buFont typeface="Arial" panose="020B0604020202020204" pitchFamily="34" charset="0"/>
              <a:buChar char="•"/>
              <a:defRPr sz="1342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896773" indent="-170398" algn="l" defTabSz="681594" rtl="0" eaLnBrk="1" latinLnBrk="0" hangingPunct="1">
              <a:lnSpc>
                <a:spcPct val="90000"/>
              </a:lnSpc>
              <a:spcBef>
                <a:spcPts val="373"/>
              </a:spcBef>
              <a:buFont typeface="Arial" panose="020B0604020202020204" pitchFamily="34" charset="0"/>
              <a:buChar char="•"/>
              <a:defRPr sz="1342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MX" sz="1200" b="1" dirty="0">
                <a:solidFill>
                  <a:srgbClr val="000000"/>
                </a:solidFill>
                <a:latin typeface="montserrat" panose="00000500000000000000" pitchFamily="2" charset="0"/>
              </a:rPr>
              <a:t>Estudio liderado por PENSER - Corporación para el Pensamiento Educativo Sistémico y Estratégico. </a:t>
            </a:r>
            <a:r>
              <a:rPr lang="es-MX" sz="1050" dirty="0">
                <a:solidFill>
                  <a:srgbClr val="000000"/>
                </a:solidFill>
                <a:latin typeface="montserrat" panose="00000500000000000000" pitchFamily="2" charset="0"/>
              </a:rPr>
              <a:t>ONG internacional, entidad sin ánimo de lucro, de carácter académico conformada por profesores de todo el mundo, cuyo propósito es la mejora de la calidad educativa en los distintos niveles y organizaciones. </a:t>
            </a:r>
            <a:endParaRPr lang="es-CO" sz="1200" dirty="0"/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13FCA4DA-E351-CA93-51B5-F2730CC5E993}"/>
              </a:ext>
            </a:extLst>
          </p:cNvPr>
          <p:cNvSpPr txBox="1">
            <a:spLocks/>
          </p:cNvSpPr>
          <p:nvPr/>
        </p:nvSpPr>
        <p:spPr>
          <a:xfrm>
            <a:off x="4700688" y="3820572"/>
            <a:ext cx="4031405" cy="5665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170398" indent="-170398" algn="l" defTabSz="681594" rtl="0" eaLnBrk="1" latinLnBrk="0" hangingPunct="1">
              <a:lnSpc>
                <a:spcPct val="90000"/>
              </a:lnSpc>
              <a:spcBef>
                <a:spcPts val="745"/>
              </a:spcBef>
              <a:buFont typeface="Arial" panose="020B0604020202020204" pitchFamily="34" charset="0"/>
              <a:buChar char="•"/>
              <a:defRPr sz="2087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11195" indent="-170398" algn="l" defTabSz="681594" rtl="0" eaLnBrk="1" latinLnBrk="0" hangingPunct="1">
              <a:lnSpc>
                <a:spcPct val="90000"/>
              </a:lnSpc>
              <a:spcBef>
                <a:spcPts val="373"/>
              </a:spcBef>
              <a:buFont typeface="Arial" panose="020B0604020202020204" pitchFamily="34" charset="0"/>
              <a:buChar char="•"/>
              <a:defRPr sz="1789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51992" indent="-170398" algn="l" defTabSz="681594" rtl="0" eaLnBrk="1" latinLnBrk="0" hangingPunct="1">
              <a:lnSpc>
                <a:spcPct val="90000"/>
              </a:lnSpc>
              <a:spcBef>
                <a:spcPts val="373"/>
              </a:spcBef>
              <a:buFont typeface="Arial" panose="020B0604020202020204" pitchFamily="34" charset="0"/>
              <a:buChar char="•"/>
              <a:defRPr sz="1491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92789" indent="-170398" algn="l" defTabSz="681594" rtl="0" eaLnBrk="1" latinLnBrk="0" hangingPunct="1">
              <a:lnSpc>
                <a:spcPct val="90000"/>
              </a:lnSpc>
              <a:spcBef>
                <a:spcPts val="373"/>
              </a:spcBef>
              <a:buFont typeface="Arial" panose="020B0604020202020204" pitchFamily="34" charset="0"/>
              <a:buChar char="•"/>
              <a:defRPr sz="1342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33586" indent="-170398" algn="l" defTabSz="681594" rtl="0" eaLnBrk="1" latinLnBrk="0" hangingPunct="1">
              <a:lnSpc>
                <a:spcPct val="90000"/>
              </a:lnSpc>
              <a:spcBef>
                <a:spcPts val="373"/>
              </a:spcBef>
              <a:buFont typeface="Arial" panose="020B0604020202020204" pitchFamily="34" charset="0"/>
              <a:buChar char="•"/>
              <a:defRPr sz="1342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874383" indent="-170398" algn="l" defTabSz="681594" rtl="0" eaLnBrk="1" latinLnBrk="0" hangingPunct="1">
              <a:lnSpc>
                <a:spcPct val="90000"/>
              </a:lnSpc>
              <a:spcBef>
                <a:spcPts val="373"/>
              </a:spcBef>
              <a:buFont typeface="Arial" panose="020B0604020202020204" pitchFamily="34" charset="0"/>
              <a:buChar char="•"/>
              <a:defRPr sz="1342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215180" indent="-170398" algn="l" defTabSz="681594" rtl="0" eaLnBrk="1" latinLnBrk="0" hangingPunct="1">
              <a:lnSpc>
                <a:spcPct val="90000"/>
              </a:lnSpc>
              <a:spcBef>
                <a:spcPts val="373"/>
              </a:spcBef>
              <a:buFont typeface="Arial" panose="020B0604020202020204" pitchFamily="34" charset="0"/>
              <a:buChar char="•"/>
              <a:defRPr sz="1342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55977" indent="-170398" algn="l" defTabSz="681594" rtl="0" eaLnBrk="1" latinLnBrk="0" hangingPunct="1">
              <a:lnSpc>
                <a:spcPct val="90000"/>
              </a:lnSpc>
              <a:spcBef>
                <a:spcPts val="373"/>
              </a:spcBef>
              <a:buFont typeface="Arial" panose="020B0604020202020204" pitchFamily="34" charset="0"/>
              <a:buChar char="•"/>
              <a:defRPr sz="1342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896773" indent="-170398" algn="l" defTabSz="681594" rtl="0" eaLnBrk="1" latinLnBrk="0" hangingPunct="1">
              <a:lnSpc>
                <a:spcPct val="90000"/>
              </a:lnSpc>
              <a:spcBef>
                <a:spcPts val="373"/>
              </a:spcBef>
              <a:buFont typeface="Arial" panose="020B0604020202020204" pitchFamily="34" charset="0"/>
              <a:buChar char="•"/>
              <a:defRPr sz="1342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s-MX" sz="1050" b="1" dirty="0">
                <a:solidFill>
                  <a:srgbClr val="000000"/>
                </a:solidFill>
                <a:latin typeface="montserrat" panose="00000500000000000000" pitchFamily="2" charset="0"/>
              </a:rPr>
              <a:t>Periodo de Desarrollo del estudio transnacional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s-MX" sz="1050" dirty="0">
                <a:solidFill>
                  <a:srgbClr val="000000"/>
                </a:solidFill>
                <a:latin typeface="montserrat" panose="00000500000000000000" pitchFamily="2" charset="0"/>
              </a:rPr>
              <a:t>Julio de 2024 – Junio 2025</a:t>
            </a:r>
            <a:endParaRPr lang="es-CO" sz="1050" dirty="0"/>
          </a:p>
        </p:txBody>
      </p:sp>
    </p:spTree>
    <p:extLst>
      <p:ext uri="{BB962C8B-B14F-4D97-AF65-F5344CB8AC3E}">
        <p14:creationId xmlns:p14="http://schemas.microsoft.com/office/powerpoint/2010/main" val="1447356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3E788F6-ACB6-E059-1123-AFDBDD4F3D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800" t="33018" r="18650" b="21221"/>
          <a:stretch/>
        </p:blipFill>
        <p:spPr>
          <a:xfrm>
            <a:off x="511861" y="1210549"/>
            <a:ext cx="7071360" cy="3133194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F778A28F-37C2-8405-8133-F2A8590F9D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4149" y="4245233"/>
            <a:ext cx="76867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21 universidades de 8 países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Colombia, Bolivia, Chile, Ecuador, Nicaragua, Panamá, Paraguay y Perú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5190538A-3604-0348-5F2C-0D6F21A29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4141" y="459963"/>
            <a:ext cx="5546800" cy="988035"/>
          </a:xfrm>
        </p:spPr>
        <p:txBody>
          <a:bodyPr>
            <a:normAutofit/>
          </a:bodyPr>
          <a:lstStyle/>
          <a:p>
            <a:pPr algn="ctr"/>
            <a:r>
              <a:rPr lang="es-CO" sz="28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INSTITUCIONES  PARTICIPANTES</a:t>
            </a:r>
            <a:br>
              <a:rPr lang="es-CO" sz="28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</a:br>
            <a:r>
              <a:rPr lang="es-CO" sz="20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</a:rPr>
              <a:t>Estudio transnacional</a:t>
            </a:r>
            <a:endParaRPr lang="es-CO" sz="2800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145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1976FA2-25E1-935E-FE88-FB18081C17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829" b="8829"/>
          <a:stretch/>
        </p:blipFill>
        <p:spPr>
          <a:xfrm>
            <a:off x="612083" y="1049193"/>
            <a:ext cx="7664929" cy="39446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7630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8DD604-9FAD-D8D8-B5D0-2E70BEB14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81AB7E4-EC21-843D-C064-87A3CCAE0B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071" b="8306"/>
          <a:stretch/>
        </p:blipFill>
        <p:spPr>
          <a:xfrm>
            <a:off x="756073" y="1117599"/>
            <a:ext cx="7631853" cy="38933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2152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9834" y="587806"/>
            <a:ext cx="7389146" cy="988035"/>
          </a:xfrm>
        </p:spPr>
        <p:txBody>
          <a:bodyPr>
            <a:noAutofit/>
          </a:bodyPr>
          <a:lstStyle/>
          <a:p>
            <a:r>
              <a:rPr lang="es-MX" sz="20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Cada institución desarrollará para la publicación de resultados los siguientes capítulos:</a:t>
            </a:r>
            <a:br>
              <a:rPr lang="es-MX" sz="2000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</a:br>
            <a:endParaRPr lang="es-CO" sz="20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-128695" y="1429057"/>
            <a:ext cx="8528891" cy="3243358"/>
          </a:xfrm>
        </p:spPr>
        <p:txBody>
          <a:bodyPr>
            <a:normAutofit fontScale="85000" lnSpcReduction="20000"/>
          </a:bodyPr>
          <a:lstStyle/>
          <a:p>
            <a:pPr marL="457200" lvl="1" indent="0" algn="l">
              <a:buNone/>
            </a:pPr>
            <a:r>
              <a:rPr lang="es-MX" sz="1500" b="1" i="0" u="sng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Capítulo 1:</a:t>
            </a:r>
            <a:r>
              <a:rPr lang="es-MX" sz="1500" b="0" i="0" dirty="0">
                <a:solidFill>
                  <a:schemeClr val="accent5">
                    <a:lumMod val="75000"/>
                  </a:schemeClr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s-MX" sz="15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Contexto de la educación superior en el país</a:t>
            </a:r>
          </a:p>
          <a:p>
            <a:pPr marL="457200" lvl="1" indent="0" algn="l">
              <a:buNone/>
            </a:pPr>
            <a:endParaRPr lang="es-MX" sz="1500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marL="457200" lvl="1" indent="0" algn="l">
              <a:buNone/>
            </a:pPr>
            <a:r>
              <a:rPr lang="es-MX" sz="1500" b="1" i="0" u="sng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Capítulo 2:</a:t>
            </a:r>
            <a:r>
              <a:rPr lang="es-MX" sz="15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Normatividad relativa a la acreditación de alta calidad y su asociación o correlación con la evaluación de impacto</a:t>
            </a:r>
          </a:p>
          <a:p>
            <a:pPr marL="457200" lvl="1" indent="0" algn="l">
              <a:buNone/>
            </a:pPr>
            <a:endParaRPr lang="es-MX" sz="1500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marL="457200" lvl="1" indent="0" algn="l">
              <a:buNone/>
            </a:pPr>
            <a:r>
              <a:rPr lang="es-MX" sz="1500" b="1" i="0" u="sng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Capítulo 3:</a:t>
            </a:r>
            <a:r>
              <a:rPr lang="es-MX" sz="15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Características de la institución en la cual se desarrolla el estudio de caso</a:t>
            </a:r>
          </a:p>
          <a:p>
            <a:pPr marL="457200" lvl="1" indent="0" algn="l">
              <a:buNone/>
            </a:pPr>
            <a:endParaRPr lang="es-MX" sz="1500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marL="457200" lvl="1" indent="0" algn="l">
              <a:buNone/>
            </a:pPr>
            <a:r>
              <a:rPr lang="es-MX" sz="1500" b="1" i="0" u="sng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Capítulo 4: </a:t>
            </a:r>
            <a:r>
              <a:rPr lang="es-MX" sz="15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Consideraciones normativas y procedimentales respecto a la evaluación de impacto del perfil de egreso</a:t>
            </a:r>
          </a:p>
          <a:p>
            <a:pPr marL="457200" lvl="1" indent="0" algn="l">
              <a:buNone/>
            </a:pPr>
            <a:endParaRPr lang="es-MX" sz="1500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marL="457200" lvl="1" indent="0" algn="l">
              <a:buNone/>
            </a:pPr>
            <a:r>
              <a:rPr lang="es-MX" sz="1500" b="1" i="0" u="sng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Capítulo 5:</a:t>
            </a:r>
            <a:r>
              <a:rPr lang="es-MX" sz="15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Análisis de los datos obtenidos en la institución</a:t>
            </a:r>
          </a:p>
          <a:p>
            <a:pPr marL="457200" lvl="1" indent="0" algn="l">
              <a:buNone/>
            </a:pPr>
            <a:endParaRPr lang="es-MX" sz="1500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marL="457200" lvl="1" indent="0" algn="l">
              <a:buNone/>
            </a:pPr>
            <a:r>
              <a:rPr lang="es-MX" sz="1500" b="1" i="0" u="sng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Capítulo 6:</a:t>
            </a:r>
            <a:r>
              <a:rPr lang="es-MX" sz="15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Resultados</a:t>
            </a:r>
          </a:p>
          <a:p>
            <a:pPr marL="457200" lvl="1" indent="0" algn="l">
              <a:buNone/>
            </a:pPr>
            <a:endParaRPr lang="es-MX" sz="1500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marL="457200" lvl="1" indent="0" algn="l">
              <a:buNone/>
            </a:pPr>
            <a:r>
              <a:rPr lang="es-MX" sz="1500" b="1" i="0" u="sng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Capítulo 7:</a:t>
            </a:r>
            <a:r>
              <a:rPr lang="es-MX" sz="15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 Conclusiones</a:t>
            </a:r>
          </a:p>
          <a:p>
            <a:pPr marL="457200" lvl="1" indent="0" algn="l">
              <a:buNone/>
            </a:pPr>
            <a:endParaRPr lang="es-MX" sz="1500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marL="457200" lvl="1" indent="0" algn="l">
              <a:buNone/>
            </a:pPr>
            <a:r>
              <a:rPr lang="es-MX" sz="1500" b="1" i="0" u="sng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</a:rPr>
              <a:t>Capítulo 8: </a:t>
            </a:r>
            <a:r>
              <a:rPr lang="es-MX" sz="15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Frentes de trabajo futuro institucional y estado de la cuestión.</a:t>
            </a:r>
          </a:p>
          <a:p>
            <a:endParaRPr lang="es-CO" sz="2000" dirty="0"/>
          </a:p>
        </p:txBody>
      </p:sp>
    </p:spTree>
    <p:extLst>
      <p:ext uri="{BB962C8B-B14F-4D97-AF65-F5344CB8AC3E}">
        <p14:creationId xmlns:p14="http://schemas.microsoft.com/office/powerpoint/2010/main" val="439474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FB2EB0-F63D-2D5C-BB56-BA79D89A1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876" y="3665376"/>
            <a:ext cx="7886700" cy="988035"/>
          </a:xfrm>
        </p:spPr>
        <p:txBody>
          <a:bodyPr>
            <a:normAutofit fontScale="90000"/>
          </a:bodyPr>
          <a:lstStyle/>
          <a:p>
            <a:r>
              <a:rPr lang="es-MX" sz="1200" b="1" i="0" dirty="0">
                <a:solidFill>
                  <a:srgbClr val="000000"/>
                </a:solidFill>
                <a:effectLst/>
                <a:latin typeface="Aptos Display" panose="020B0004020202020204" pitchFamily="34" charset="0"/>
              </a:rPr>
              <a:t>Característica de la muestra: Graduados 2017 – 1 a 2024 - 1 </a:t>
            </a:r>
            <a:br>
              <a:rPr lang="es-MX" sz="1200" b="1" i="0" dirty="0">
                <a:solidFill>
                  <a:srgbClr val="000000"/>
                </a:solidFill>
                <a:effectLst/>
                <a:latin typeface="Aptos Display" panose="020B0004020202020204" pitchFamily="34" charset="0"/>
              </a:rPr>
            </a:br>
            <a:r>
              <a:rPr lang="es-MX" sz="1200" b="1" i="0" dirty="0">
                <a:solidFill>
                  <a:srgbClr val="000000"/>
                </a:solidFill>
                <a:effectLst/>
                <a:latin typeface="Aptos Display" panose="020B0004020202020204" pitchFamily="34" charset="0"/>
              </a:rPr>
              <a:t>Plazo de aplicación</a:t>
            </a:r>
            <a:r>
              <a:rPr lang="es-MX" sz="1200" b="0" i="0" dirty="0">
                <a:solidFill>
                  <a:srgbClr val="000000"/>
                </a:solidFill>
                <a:effectLst/>
                <a:latin typeface="Aptos Display" panose="020B0004020202020204" pitchFamily="34" charset="0"/>
              </a:rPr>
              <a:t>: 13 de diciembre de 2024</a:t>
            </a:r>
            <a:br>
              <a:rPr lang="es-MX" sz="1200" b="0" i="0" dirty="0">
                <a:solidFill>
                  <a:srgbClr val="242424"/>
                </a:solidFill>
                <a:effectLst/>
                <a:latin typeface="Aptos Display" panose="020B0004020202020204" pitchFamily="34" charset="0"/>
              </a:rPr>
            </a:br>
            <a:r>
              <a:rPr lang="es-MX" sz="1200" b="1" i="0" dirty="0">
                <a:solidFill>
                  <a:srgbClr val="000000"/>
                </a:solidFill>
                <a:effectLst/>
                <a:latin typeface="Aptos Display" panose="020B0004020202020204" pitchFamily="34" charset="0"/>
              </a:rPr>
              <a:t>Método de aplicación</a:t>
            </a:r>
            <a:r>
              <a:rPr lang="es-MX" sz="1200" b="0" i="0" dirty="0">
                <a:solidFill>
                  <a:srgbClr val="000000"/>
                </a:solidFill>
                <a:effectLst/>
                <a:latin typeface="Aptos Display" panose="020B0004020202020204" pitchFamily="34" charset="0"/>
              </a:rPr>
              <a:t>: online, a través del link</a:t>
            </a:r>
            <a:r>
              <a:rPr lang="es-MX" sz="1200" b="0" i="0" dirty="0">
                <a:solidFill>
                  <a:srgbClr val="242424"/>
                </a:solidFill>
                <a:effectLst/>
                <a:latin typeface="Aptos Display" panose="020B0004020202020204" pitchFamily="34" charset="0"/>
              </a:rPr>
              <a:t> </a:t>
            </a:r>
            <a:r>
              <a:rPr lang="es-MX" sz="1200" b="0" i="0" dirty="0">
                <a:solidFill>
                  <a:srgbClr val="242424"/>
                </a:solidFill>
                <a:effectLst/>
                <a:latin typeface="Aptos Display" panose="020B0004020202020204" pitchFamily="34" charset="0"/>
                <a:hlinkClick r:id="rId2" tooltip="https://forms.gle/HjPzBqNzXgKLYJTP6"/>
              </a:rPr>
              <a:t>https://forms.gle/HjPzBqNzXgKLYJTP6</a:t>
            </a:r>
            <a:br>
              <a:rPr lang="es-MX" b="0" i="0" dirty="0">
                <a:solidFill>
                  <a:srgbClr val="242424"/>
                </a:solidFill>
                <a:effectLst/>
                <a:latin typeface="Aptos Display" panose="020B0004020202020204" pitchFamily="34" charset="0"/>
              </a:rPr>
            </a:b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FB29DAB-74D2-CCCD-AD0E-508D4E383D3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48" t="28567" r="22717" b="40061"/>
          <a:stretch/>
        </p:blipFill>
        <p:spPr>
          <a:xfrm>
            <a:off x="415876" y="1379564"/>
            <a:ext cx="8312248" cy="218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751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72C13A-EF44-B92E-4A23-4F5906449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42FFAE-45A6-D2C6-0BE3-3CD418FF7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1E663F2-01B2-8ED1-D596-EE5DC43ABC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750" b="6509"/>
          <a:stretch/>
        </p:blipFill>
        <p:spPr>
          <a:xfrm>
            <a:off x="-34154" y="0"/>
            <a:ext cx="9178153" cy="497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394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6">
            <a:extLst>
              <a:ext uri="{FF2B5EF4-FFF2-40B4-BE49-F238E27FC236}">
                <a16:creationId xmlns:a16="http://schemas.microsoft.com/office/drawing/2014/main" id="{914AB86A-7651-FD17-5E86-8FF58CA0EE6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72863" y="840399"/>
            <a:ext cx="3733377" cy="3723712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inden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None/>
            </a:pPr>
            <a:r>
              <a:rPr lang="es-ES_tradnl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77"/>
              </a:rPr>
              <a:t>Los resultados </a:t>
            </a:r>
            <a:r>
              <a:rPr lang="es-ES_tradnl" sz="1800" dirty="0">
                <a:latin typeface="Montserrat" pitchFamily="2" charset="77"/>
              </a:rPr>
              <a:t>hablan del </a:t>
            </a:r>
            <a:r>
              <a:rPr lang="es-ES_tradnl" sz="1800" b="1" dirty="0">
                <a:solidFill>
                  <a:schemeClr val="bg1"/>
                </a:solidFill>
                <a:highlight>
                  <a:srgbClr val="E08E35"/>
                </a:highlight>
                <a:latin typeface="Montserrat" pitchFamily="2" charset="77"/>
              </a:rPr>
              <a:t>desempeño</a:t>
            </a:r>
            <a:r>
              <a:rPr lang="es-ES_tradnl" sz="1800" dirty="0">
                <a:latin typeface="Montserrat" pitchFamily="2" charset="77"/>
              </a:rPr>
              <a:t>, </a:t>
            </a:r>
          </a:p>
          <a:p>
            <a:pPr marL="0" inden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None/>
            </a:pPr>
            <a:r>
              <a:rPr lang="es-ES_tradnl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77"/>
              </a:rPr>
              <a:t>los logros </a:t>
            </a:r>
            <a:r>
              <a:rPr lang="es-ES_tradnl" sz="1800" dirty="0">
                <a:latin typeface="Montserrat" pitchFamily="2" charset="77"/>
              </a:rPr>
              <a:t>del cumplimiento de </a:t>
            </a:r>
            <a:r>
              <a:rPr lang="es-ES_tradnl" sz="1800" b="1" dirty="0">
                <a:solidFill>
                  <a:schemeClr val="bg1"/>
                </a:solidFill>
                <a:highlight>
                  <a:srgbClr val="E08E35"/>
                </a:highlight>
                <a:latin typeface="Montserrat" pitchFamily="2" charset="77"/>
              </a:rPr>
              <a:t>objetivos</a:t>
            </a:r>
            <a:r>
              <a:rPr lang="es-ES_tradnl" sz="1800" dirty="0">
                <a:latin typeface="Montserrat" pitchFamily="2" charset="77"/>
              </a:rPr>
              <a:t> o </a:t>
            </a:r>
            <a:r>
              <a:rPr lang="es-ES_tradnl" sz="1800" b="1" dirty="0">
                <a:solidFill>
                  <a:schemeClr val="bg1"/>
                </a:solidFill>
                <a:highlight>
                  <a:srgbClr val="E08E35"/>
                </a:highlight>
                <a:latin typeface="Montserrat" pitchFamily="2" charset="77"/>
              </a:rPr>
              <a:t>reconocimientos</a:t>
            </a:r>
            <a:r>
              <a:rPr lang="es-ES_tradnl" sz="1800" dirty="0">
                <a:latin typeface="Montserrat" pitchFamily="2" charset="77"/>
              </a:rPr>
              <a:t> de los grupos de interés y</a:t>
            </a:r>
          </a:p>
          <a:p>
            <a:pPr marL="0" indent="0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  <a:buNone/>
            </a:pPr>
            <a:r>
              <a:rPr lang="es-ES_tradnl" sz="1800" dirty="0">
                <a:latin typeface="Montserrat" pitchFamily="2" charset="77"/>
              </a:rPr>
              <a:t> </a:t>
            </a:r>
            <a:r>
              <a:rPr lang="es-ES_tradnl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itchFamily="2" charset="77"/>
              </a:rPr>
              <a:t>los impactos </a:t>
            </a:r>
            <a:r>
              <a:rPr lang="es-ES_tradnl" sz="1800" dirty="0">
                <a:latin typeface="Montserrat" pitchFamily="2" charset="77"/>
              </a:rPr>
              <a:t>de </a:t>
            </a:r>
            <a:r>
              <a:rPr lang="es-ES_tradnl" sz="1800" b="1" dirty="0">
                <a:solidFill>
                  <a:schemeClr val="bg1"/>
                </a:solidFill>
                <a:highlight>
                  <a:srgbClr val="E08E35"/>
                </a:highlight>
                <a:latin typeface="Montserrat" pitchFamily="2" charset="77"/>
              </a:rPr>
              <a:t>transformaciones</a:t>
            </a:r>
            <a:r>
              <a:rPr lang="es-ES_tradnl" sz="1800" dirty="0">
                <a:latin typeface="Montserrat" pitchFamily="2" charset="77"/>
              </a:rPr>
              <a:t> con diferentes temporalidades e intensidades.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33F6B62-DFB0-61D0-5079-11073FB3064E}"/>
              </a:ext>
            </a:extLst>
          </p:cNvPr>
          <p:cNvSpPr txBox="1"/>
          <p:nvPr/>
        </p:nvSpPr>
        <p:spPr>
          <a:xfrm>
            <a:off x="4572000" y="2241594"/>
            <a:ext cx="4320527" cy="1095043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</a:pPr>
            <a:r>
              <a:rPr lang="es-ES_tradnl" sz="2400" dirty="0">
                <a:solidFill>
                  <a:schemeClr val="tx1"/>
                </a:solidFill>
                <a:latin typeface="Montserrat" pitchFamily="2" charset="77"/>
              </a:rPr>
              <a:t>Los </a:t>
            </a:r>
            <a:r>
              <a:rPr lang="es-ES_tradnl" sz="2400" b="1" dirty="0">
                <a:solidFill>
                  <a:schemeClr val="tx1"/>
                </a:solidFill>
                <a:highlight>
                  <a:srgbClr val="E08E35"/>
                </a:highlight>
                <a:latin typeface="Montserrat" pitchFamily="2" charset="77"/>
              </a:rPr>
              <a:t>logros se alcanzan</a:t>
            </a:r>
          </a:p>
          <a:p>
            <a:pPr algn="ctr">
              <a:lnSpc>
                <a:spcPct val="120000"/>
              </a:lnSpc>
              <a:spcAft>
                <a:spcPts val="600"/>
              </a:spcAft>
              <a:buClr>
                <a:schemeClr val="tx1"/>
              </a:buClr>
            </a:pPr>
            <a:r>
              <a:rPr lang="es-ES_tradnl" sz="2800" dirty="0">
                <a:solidFill>
                  <a:schemeClr val="tx1"/>
                </a:solidFill>
              </a:rPr>
              <a:t>L</a:t>
            </a:r>
            <a:r>
              <a:rPr lang="es-ES_tradnl" sz="2400" dirty="0">
                <a:solidFill>
                  <a:schemeClr val="tx1"/>
                </a:solidFill>
                <a:latin typeface="Montserrat" pitchFamily="2" charset="77"/>
              </a:rPr>
              <a:t>os </a:t>
            </a:r>
            <a:r>
              <a:rPr lang="es-ES_tradnl" sz="2400" b="1" dirty="0">
                <a:solidFill>
                  <a:schemeClr val="tx1"/>
                </a:solidFill>
                <a:highlight>
                  <a:srgbClr val="E08E35"/>
                </a:highlight>
                <a:latin typeface="Montserrat" pitchFamily="2" charset="77"/>
              </a:rPr>
              <a:t>impactos se generan</a:t>
            </a:r>
            <a:endParaRPr lang="es-ES_tradnl" sz="2400" dirty="0">
              <a:solidFill>
                <a:schemeClr val="tx1"/>
              </a:solidFill>
              <a:latin typeface="Montserra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762424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305</TotalTime>
  <Words>335</Words>
  <Application>Microsoft Office PowerPoint</Application>
  <PresentationFormat>Personalizado</PresentationFormat>
  <Paragraphs>36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Calibri Light</vt:lpstr>
      <vt:lpstr>montserrat</vt:lpstr>
      <vt:lpstr>montserrat</vt:lpstr>
      <vt:lpstr>Segoe UI</vt:lpstr>
      <vt:lpstr>Tema de Office</vt:lpstr>
      <vt:lpstr>PRESENTACIÓN GRADUADOS Consejo Académico Particular 21 de noviembre de 2024</vt:lpstr>
      <vt:lpstr>Presentación de PowerPoint</vt:lpstr>
      <vt:lpstr>INSTITUCIONES  PARTICIPANTES Estudio transnacional</vt:lpstr>
      <vt:lpstr>Presentación de PowerPoint</vt:lpstr>
      <vt:lpstr>Presentación de PowerPoint</vt:lpstr>
      <vt:lpstr>Cada institución desarrollará para la publicación de resultados los siguientes capítulos: </vt:lpstr>
      <vt:lpstr>Característica de la muestra: Graduados 2017 – 1 a 2024 - 1  Plazo de aplicación: 13 de diciembre de 2024 Método de aplicación: online, a través del link https://forms.gle/HjPzBqNzXgKLYJTP6 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Leidy Tatiana Marin Pinzon</dc:creator>
  <cp:lastModifiedBy>María Cristina Bacca Romero</cp:lastModifiedBy>
  <cp:revision>2</cp:revision>
  <dcterms:created xsi:type="dcterms:W3CDTF">2023-03-17T21:16:49Z</dcterms:created>
  <dcterms:modified xsi:type="dcterms:W3CDTF">2024-11-20T21:22:14Z</dcterms:modified>
</cp:coreProperties>
</file>