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3" r:id="rId4"/>
    <p:sldId id="261" r:id="rId5"/>
    <p:sldId id="262" r:id="rId6"/>
    <p:sldId id="260" r:id="rId7"/>
    <p:sldId id="266" r:id="rId8"/>
    <p:sldId id="264" r:id="rId9"/>
    <p:sldId id="267" r:id="rId10"/>
    <p:sldId id="269" r:id="rId11"/>
    <p:sldId id="265" r:id="rId12"/>
    <p:sldId id="258" r:id="rId13"/>
  </p:sldIdLst>
  <p:sldSz cx="12192000" cy="6858000"/>
  <p:notesSz cx="6858000" cy="9144000"/>
  <p:embeddedFontLst>
    <p:embeddedFont>
      <p:font typeface="等线" panose="02010600030101010101" pitchFamily="2" charset="-122"/>
      <p:regular r:id="rId15"/>
      <p:bold r:id="rId16"/>
    </p:embeddedFont>
    <p:embeddedFont>
      <p:font typeface="Berlin Sans FB" panose="020E0602020502020306" pitchFamily="34" charset="0"/>
      <p:regular r:id="rId17"/>
      <p:bold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Agency FB" panose="020B0503020202020204" pitchFamily="34" charset="0"/>
      <p:regular r:id="rId25"/>
      <p:bold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Berlin Sans FB Demi" panose="020E0802020502020306" pitchFamily="34" charset="0"/>
      <p:bold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D60C0-391C-4998-ABB8-AB08B3E5374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F3AC-8126-4CB6-B53C-4F062240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4444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8013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333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185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36518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3566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08313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6864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98524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5516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0724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F288E0-7875-42C4-84C8-98DBBD3BF4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02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8" y="893"/>
            <a:ext cx="12188825" cy="6856214"/>
          </a:xfrm>
          <a:prstGeom prst="rect">
            <a:avLst/>
          </a:prstGeom>
          <a:gradFill flip="none" rotWithShape="1">
            <a:gsLst>
              <a:gs pos="70000">
                <a:srgbClr val="210C59"/>
              </a:gs>
              <a:gs pos="0">
                <a:srgbClr val="470283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 rot="21094070">
            <a:off x="1588" y="-7805140"/>
            <a:ext cx="10540202" cy="10540197"/>
          </a:xfrm>
          <a:prstGeom prst="roundRect">
            <a:avLst>
              <a:gd name="adj" fmla="val 22252"/>
            </a:avLst>
          </a:prstGeom>
          <a:solidFill>
            <a:srgbClr val="D215E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srgbClr val="210C59">
                <a:alpha val="2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 rot="505930" flipH="1">
            <a:off x="1722437" y="-7931156"/>
            <a:ext cx="10540202" cy="10540197"/>
          </a:xfrm>
          <a:prstGeom prst="roundRect">
            <a:avLst>
              <a:gd name="adj" fmla="val 22252"/>
            </a:avLst>
          </a:prstGeom>
          <a:solidFill>
            <a:srgbClr val="0663EC">
              <a:alpha val="86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srgbClr val="210C59">
                <a:alpha val="2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 rot="21333747">
            <a:off x="429578" y="-8382768"/>
            <a:ext cx="10540202" cy="10540197"/>
          </a:xfrm>
          <a:prstGeom prst="roundRect">
            <a:avLst>
              <a:gd name="adj" fmla="val 22252"/>
            </a:avLst>
          </a:prstGeom>
          <a:solidFill>
            <a:srgbClr val="39A2FE">
              <a:alpha val="83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srgbClr val="210C59">
                <a:alpha val="2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29578" y="-8782684"/>
            <a:ext cx="10540202" cy="10540197"/>
          </a:xfrm>
          <a:prstGeom prst="roundRect">
            <a:avLst>
              <a:gd name="adj" fmla="val 22252"/>
            </a:avLst>
          </a:prstGeom>
          <a:solidFill>
            <a:srgbClr val="2AD048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srgbClr val="210C59">
                <a:alpha val="2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8"/>
          <p:cNvSpPr/>
          <p:nvPr/>
        </p:nvSpPr>
        <p:spPr>
          <a:xfrm>
            <a:off x="-66506" y="893"/>
            <a:ext cx="12256921" cy="2482748"/>
          </a:xfrm>
          <a:custGeom>
            <a:avLst/>
            <a:gdLst>
              <a:gd name="connsiteX0" fmla="*/ 0 w 9144000"/>
              <a:gd name="connsiteY0" fmla="*/ 0 h 1220372"/>
              <a:gd name="connsiteX1" fmla="*/ 9144000 w 9144000"/>
              <a:gd name="connsiteY1" fmla="*/ 0 h 1220372"/>
              <a:gd name="connsiteX2" fmla="*/ 9144000 w 9144000"/>
              <a:gd name="connsiteY2" fmla="*/ 1220372 h 1220372"/>
              <a:gd name="connsiteX3" fmla="*/ 0 w 9144000"/>
              <a:gd name="connsiteY3" fmla="*/ 1220372 h 1220372"/>
              <a:gd name="connsiteX4" fmla="*/ 0 w 9144000"/>
              <a:gd name="connsiteY4" fmla="*/ 0 h 1220372"/>
              <a:gd name="connsiteX0" fmla="*/ 0 w 9144000"/>
              <a:gd name="connsiteY0" fmla="*/ 0 h 1220372"/>
              <a:gd name="connsiteX1" fmla="*/ 9144000 w 9144000"/>
              <a:gd name="connsiteY1" fmla="*/ 0 h 1220372"/>
              <a:gd name="connsiteX2" fmla="*/ 9144000 w 9144000"/>
              <a:gd name="connsiteY2" fmla="*/ 1220372 h 1220372"/>
              <a:gd name="connsiteX3" fmla="*/ 1808480 w 9144000"/>
              <a:gd name="connsiteY3" fmla="*/ 1219200 h 1220372"/>
              <a:gd name="connsiteX4" fmla="*/ 0 w 9144000"/>
              <a:gd name="connsiteY4" fmla="*/ 1220372 h 1220372"/>
              <a:gd name="connsiteX5" fmla="*/ 0 w 9144000"/>
              <a:gd name="connsiteY5" fmla="*/ 0 h 1220372"/>
              <a:gd name="connsiteX0" fmla="*/ 0 w 9144000"/>
              <a:gd name="connsiteY0" fmla="*/ 0 h 1220372"/>
              <a:gd name="connsiteX1" fmla="*/ 9144000 w 9144000"/>
              <a:gd name="connsiteY1" fmla="*/ 0 h 1220372"/>
              <a:gd name="connsiteX2" fmla="*/ 9144000 w 9144000"/>
              <a:gd name="connsiteY2" fmla="*/ 1220372 h 1220372"/>
              <a:gd name="connsiteX3" fmla="*/ 1879600 w 9144000"/>
              <a:gd name="connsiteY3" fmla="*/ 1087120 h 1220372"/>
              <a:gd name="connsiteX4" fmla="*/ 0 w 9144000"/>
              <a:gd name="connsiteY4" fmla="*/ 1220372 h 1220372"/>
              <a:gd name="connsiteX5" fmla="*/ 0 w 9144000"/>
              <a:gd name="connsiteY5" fmla="*/ 0 h 1220372"/>
              <a:gd name="connsiteX0" fmla="*/ 0 w 9144000"/>
              <a:gd name="connsiteY0" fmla="*/ 0 h 1276628"/>
              <a:gd name="connsiteX1" fmla="*/ 9144000 w 9144000"/>
              <a:gd name="connsiteY1" fmla="*/ 0 h 1276628"/>
              <a:gd name="connsiteX2" fmla="*/ 9144000 w 9144000"/>
              <a:gd name="connsiteY2" fmla="*/ 1220372 h 1276628"/>
              <a:gd name="connsiteX3" fmla="*/ 1879600 w 9144000"/>
              <a:gd name="connsiteY3" fmla="*/ 1087120 h 1276628"/>
              <a:gd name="connsiteX4" fmla="*/ 0 w 9144000"/>
              <a:gd name="connsiteY4" fmla="*/ 1220372 h 1276628"/>
              <a:gd name="connsiteX5" fmla="*/ 0 w 9144000"/>
              <a:gd name="connsiteY5" fmla="*/ 0 h 1276628"/>
              <a:gd name="connsiteX0" fmla="*/ 0 w 9144000"/>
              <a:gd name="connsiteY0" fmla="*/ 0 h 1265231"/>
              <a:gd name="connsiteX1" fmla="*/ 9144000 w 9144000"/>
              <a:gd name="connsiteY1" fmla="*/ 0 h 1265231"/>
              <a:gd name="connsiteX2" fmla="*/ 9144000 w 9144000"/>
              <a:gd name="connsiteY2" fmla="*/ 1220372 h 1265231"/>
              <a:gd name="connsiteX3" fmla="*/ 1879600 w 9144000"/>
              <a:gd name="connsiteY3" fmla="*/ 975360 h 1265231"/>
              <a:gd name="connsiteX4" fmla="*/ 0 w 9144000"/>
              <a:gd name="connsiteY4" fmla="*/ 1220372 h 1265231"/>
              <a:gd name="connsiteX5" fmla="*/ 0 w 9144000"/>
              <a:gd name="connsiteY5" fmla="*/ 0 h 1265231"/>
              <a:gd name="connsiteX0" fmla="*/ 0 w 9144000"/>
              <a:gd name="connsiteY0" fmla="*/ 0 h 1387622"/>
              <a:gd name="connsiteX1" fmla="*/ 9144000 w 9144000"/>
              <a:gd name="connsiteY1" fmla="*/ 0 h 1387622"/>
              <a:gd name="connsiteX2" fmla="*/ 9144000 w 9144000"/>
              <a:gd name="connsiteY2" fmla="*/ 1220372 h 1387622"/>
              <a:gd name="connsiteX3" fmla="*/ 1879600 w 9144000"/>
              <a:gd name="connsiteY3" fmla="*/ 975360 h 1387622"/>
              <a:gd name="connsiteX4" fmla="*/ 0 w 9144000"/>
              <a:gd name="connsiteY4" fmla="*/ 1220372 h 1387622"/>
              <a:gd name="connsiteX5" fmla="*/ 0 w 9144000"/>
              <a:gd name="connsiteY5" fmla="*/ 0 h 1387622"/>
              <a:gd name="connsiteX0" fmla="*/ 0 w 9144000"/>
              <a:gd name="connsiteY0" fmla="*/ 0 h 1634676"/>
              <a:gd name="connsiteX1" fmla="*/ 9144000 w 9144000"/>
              <a:gd name="connsiteY1" fmla="*/ 0 h 1634676"/>
              <a:gd name="connsiteX2" fmla="*/ 9144000 w 9144000"/>
              <a:gd name="connsiteY2" fmla="*/ 1220372 h 1634676"/>
              <a:gd name="connsiteX3" fmla="*/ 1879600 w 9144000"/>
              <a:gd name="connsiteY3" fmla="*/ 975360 h 1634676"/>
              <a:gd name="connsiteX4" fmla="*/ 30480 w 9144000"/>
              <a:gd name="connsiteY4" fmla="*/ 1606452 h 1634676"/>
              <a:gd name="connsiteX5" fmla="*/ 0 w 9144000"/>
              <a:gd name="connsiteY5" fmla="*/ 0 h 1634676"/>
              <a:gd name="connsiteX0" fmla="*/ 0 w 9144000"/>
              <a:gd name="connsiteY0" fmla="*/ 0 h 1723843"/>
              <a:gd name="connsiteX1" fmla="*/ 9144000 w 9144000"/>
              <a:gd name="connsiteY1" fmla="*/ 0 h 1723843"/>
              <a:gd name="connsiteX2" fmla="*/ 9144000 w 9144000"/>
              <a:gd name="connsiteY2" fmla="*/ 1220372 h 1723843"/>
              <a:gd name="connsiteX3" fmla="*/ 1879600 w 9144000"/>
              <a:gd name="connsiteY3" fmla="*/ 975360 h 1723843"/>
              <a:gd name="connsiteX4" fmla="*/ 30480 w 9144000"/>
              <a:gd name="connsiteY4" fmla="*/ 1697892 h 1723843"/>
              <a:gd name="connsiteX5" fmla="*/ 0 w 9144000"/>
              <a:gd name="connsiteY5" fmla="*/ 0 h 1723843"/>
              <a:gd name="connsiteX0" fmla="*/ 0 w 9144000"/>
              <a:gd name="connsiteY0" fmla="*/ 0 h 1697892"/>
              <a:gd name="connsiteX1" fmla="*/ 9144000 w 9144000"/>
              <a:gd name="connsiteY1" fmla="*/ 0 h 1697892"/>
              <a:gd name="connsiteX2" fmla="*/ 9144000 w 9144000"/>
              <a:gd name="connsiteY2" fmla="*/ 1220372 h 1697892"/>
              <a:gd name="connsiteX3" fmla="*/ 1879600 w 9144000"/>
              <a:gd name="connsiteY3" fmla="*/ 975360 h 1697892"/>
              <a:gd name="connsiteX4" fmla="*/ 30480 w 9144000"/>
              <a:gd name="connsiteY4" fmla="*/ 1697892 h 1697892"/>
              <a:gd name="connsiteX5" fmla="*/ 0 w 9144000"/>
              <a:gd name="connsiteY5" fmla="*/ 0 h 1697892"/>
              <a:gd name="connsiteX0" fmla="*/ 0 w 9144000"/>
              <a:gd name="connsiteY0" fmla="*/ 0 h 1697892"/>
              <a:gd name="connsiteX1" fmla="*/ 9144000 w 9144000"/>
              <a:gd name="connsiteY1" fmla="*/ 0 h 1697892"/>
              <a:gd name="connsiteX2" fmla="*/ 9144000 w 9144000"/>
              <a:gd name="connsiteY2" fmla="*/ 1220372 h 1697892"/>
              <a:gd name="connsiteX3" fmla="*/ 1879600 w 9144000"/>
              <a:gd name="connsiteY3" fmla="*/ 975360 h 1697892"/>
              <a:gd name="connsiteX4" fmla="*/ 30480 w 9144000"/>
              <a:gd name="connsiteY4" fmla="*/ 1697892 h 1697892"/>
              <a:gd name="connsiteX5" fmla="*/ 0 w 9144000"/>
              <a:gd name="connsiteY5" fmla="*/ 0 h 1697892"/>
              <a:gd name="connsiteX0" fmla="*/ 0 w 9144000"/>
              <a:gd name="connsiteY0" fmla="*/ 0 h 1697892"/>
              <a:gd name="connsiteX1" fmla="*/ 9144000 w 9144000"/>
              <a:gd name="connsiteY1" fmla="*/ 0 h 1697892"/>
              <a:gd name="connsiteX2" fmla="*/ 9144000 w 9144000"/>
              <a:gd name="connsiteY2" fmla="*/ 1220372 h 1697892"/>
              <a:gd name="connsiteX3" fmla="*/ 2245360 w 9144000"/>
              <a:gd name="connsiteY3" fmla="*/ 985520 h 1697892"/>
              <a:gd name="connsiteX4" fmla="*/ 30480 w 9144000"/>
              <a:gd name="connsiteY4" fmla="*/ 1697892 h 1697892"/>
              <a:gd name="connsiteX5" fmla="*/ 0 w 9144000"/>
              <a:gd name="connsiteY5" fmla="*/ 0 h 1697892"/>
              <a:gd name="connsiteX0" fmla="*/ 0 w 9144000"/>
              <a:gd name="connsiteY0" fmla="*/ 0 h 1697892"/>
              <a:gd name="connsiteX1" fmla="*/ 9144000 w 9144000"/>
              <a:gd name="connsiteY1" fmla="*/ 0 h 1697892"/>
              <a:gd name="connsiteX2" fmla="*/ 9144000 w 9144000"/>
              <a:gd name="connsiteY2" fmla="*/ 1220372 h 1697892"/>
              <a:gd name="connsiteX3" fmla="*/ 2245360 w 9144000"/>
              <a:gd name="connsiteY3" fmla="*/ 985520 h 1697892"/>
              <a:gd name="connsiteX4" fmla="*/ 30480 w 9144000"/>
              <a:gd name="connsiteY4" fmla="*/ 1697892 h 1697892"/>
              <a:gd name="connsiteX5" fmla="*/ 0 w 9144000"/>
              <a:gd name="connsiteY5" fmla="*/ 0 h 1697892"/>
              <a:gd name="connsiteX0" fmla="*/ 0 w 9144000"/>
              <a:gd name="connsiteY0" fmla="*/ 0 h 1697892"/>
              <a:gd name="connsiteX1" fmla="*/ 9144000 w 9144000"/>
              <a:gd name="connsiteY1" fmla="*/ 0 h 1697892"/>
              <a:gd name="connsiteX2" fmla="*/ 9144000 w 9144000"/>
              <a:gd name="connsiteY2" fmla="*/ 1220372 h 1697892"/>
              <a:gd name="connsiteX3" fmla="*/ 2245360 w 9144000"/>
              <a:gd name="connsiteY3" fmla="*/ 985520 h 1697892"/>
              <a:gd name="connsiteX4" fmla="*/ 30480 w 9144000"/>
              <a:gd name="connsiteY4" fmla="*/ 1697892 h 1697892"/>
              <a:gd name="connsiteX5" fmla="*/ 0 w 9144000"/>
              <a:gd name="connsiteY5" fmla="*/ 0 h 1697892"/>
              <a:gd name="connsiteX0" fmla="*/ 0 w 9144000"/>
              <a:gd name="connsiteY0" fmla="*/ 0 h 1697892"/>
              <a:gd name="connsiteX1" fmla="*/ 9144000 w 9144000"/>
              <a:gd name="connsiteY1" fmla="*/ 0 h 1697892"/>
              <a:gd name="connsiteX2" fmla="*/ 9144000 w 9144000"/>
              <a:gd name="connsiteY2" fmla="*/ 1220372 h 1697892"/>
              <a:gd name="connsiteX3" fmla="*/ 2326188 w 9144000"/>
              <a:gd name="connsiteY3" fmla="*/ 650240 h 1697892"/>
              <a:gd name="connsiteX4" fmla="*/ 30480 w 9144000"/>
              <a:gd name="connsiteY4" fmla="*/ 1697892 h 1697892"/>
              <a:gd name="connsiteX5" fmla="*/ 0 w 9144000"/>
              <a:gd name="connsiteY5" fmla="*/ 0 h 1697892"/>
              <a:gd name="connsiteX0" fmla="*/ 0 w 9144000"/>
              <a:gd name="connsiteY0" fmla="*/ 0 h 1697892"/>
              <a:gd name="connsiteX1" fmla="*/ 9144000 w 9144000"/>
              <a:gd name="connsiteY1" fmla="*/ 0 h 1697892"/>
              <a:gd name="connsiteX2" fmla="*/ 9144000 w 9144000"/>
              <a:gd name="connsiteY2" fmla="*/ 1220372 h 1697892"/>
              <a:gd name="connsiteX3" fmla="*/ 2326188 w 9144000"/>
              <a:gd name="connsiteY3" fmla="*/ 650240 h 1697892"/>
              <a:gd name="connsiteX4" fmla="*/ 30480 w 9144000"/>
              <a:gd name="connsiteY4" fmla="*/ 1697892 h 1697892"/>
              <a:gd name="connsiteX5" fmla="*/ 0 w 9144000"/>
              <a:gd name="connsiteY5" fmla="*/ 0 h 1697892"/>
              <a:gd name="connsiteX0" fmla="*/ 0 w 9144000"/>
              <a:gd name="connsiteY0" fmla="*/ 0 h 1697892"/>
              <a:gd name="connsiteX1" fmla="*/ 9144000 w 9144000"/>
              <a:gd name="connsiteY1" fmla="*/ 0 h 1697892"/>
              <a:gd name="connsiteX2" fmla="*/ 9144000 w 9144000"/>
              <a:gd name="connsiteY2" fmla="*/ 1220372 h 1697892"/>
              <a:gd name="connsiteX3" fmla="*/ 2659606 w 9144000"/>
              <a:gd name="connsiteY3" fmla="*/ 751840 h 1697892"/>
              <a:gd name="connsiteX4" fmla="*/ 30480 w 9144000"/>
              <a:gd name="connsiteY4" fmla="*/ 1697892 h 1697892"/>
              <a:gd name="connsiteX5" fmla="*/ 0 w 9144000"/>
              <a:gd name="connsiteY5" fmla="*/ 0 h 1697892"/>
              <a:gd name="connsiteX0" fmla="*/ 0 w 9144000"/>
              <a:gd name="connsiteY0" fmla="*/ 0 h 1697892"/>
              <a:gd name="connsiteX1" fmla="*/ 9144000 w 9144000"/>
              <a:gd name="connsiteY1" fmla="*/ 0 h 1697892"/>
              <a:gd name="connsiteX2" fmla="*/ 9144000 w 9144000"/>
              <a:gd name="connsiteY2" fmla="*/ 1220372 h 1697892"/>
              <a:gd name="connsiteX3" fmla="*/ 2649503 w 9144000"/>
              <a:gd name="connsiteY3" fmla="*/ 670560 h 1697892"/>
              <a:gd name="connsiteX4" fmla="*/ 30480 w 9144000"/>
              <a:gd name="connsiteY4" fmla="*/ 1697892 h 1697892"/>
              <a:gd name="connsiteX5" fmla="*/ 0 w 9144000"/>
              <a:gd name="connsiteY5" fmla="*/ 0 h 1697892"/>
              <a:gd name="connsiteX0" fmla="*/ 0 w 9144000"/>
              <a:gd name="connsiteY0" fmla="*/ 0 h 1697892"/>
              <a:gd name="connsiteX1" fmla="*/ 9144000 w 9144000"/>
              <a:gd name="connsiteY1" fmla="*/ 0 h 1697892"/>
              <a:gd name="connsiteX2" fmla="*/ 9144000 w 9144000"/>
              <a:gd name="connsiteY2" fmla="*/ 1220372 h 1697892"/>
              <a:gd name="connsiteX3" fmla="*/ 2437328 w 9144000"/>
              <a:gd name="connsiteY3" fmla="*/ 548640 h 1697892"/>
              <a:gd name="connsiteX4" fmla="*/ 30480 w 9144000"/>
              <a:gd name="connsiteY4" fmla="*/ 1697892 h 1697892"/>
              <a:gd name="connsiteX5" fmla="*/ 0 w 9144000"/>
              <a:gd name="connsiteY5" fmla="*/ 0 h 1697892"/>
              <a:gd name="connsiteX0" fmla="*/ 0 w 9144000"/>
              <a:gd name="connsiteY0" fmla="*/ 0 h 1862546"/>
              <a:gd name="connsiteX1" fmla="*/ 9144000 w 9144000"/>
              <a:gd name="connsiteY1" fmla="*/ 0 h 1862546"/>
              <a:gd name="connsiteX2" fmla="*/ 9144000 w 9144000"/>
              <a:gd name="connsiteY2" fmla="*/ 1220372 h 1862546"/>
              <a:gd name="connsiteX3" fmla="*/ 2437328 w 9144000"/>
              <a:gd name="connsiteY3" fmla="*/ 548640 h 1862546"/>
              <a:gd name="connsiteX4" fmla="*/ 30480 w 9144000"/>
              <a:gd name="connsiteY4" fmla="*/ 1697892 h 1862546"/>
              <a:gd name="connsiteX5" fmla="*/ 0 w 9144000"/>
              <a:gd name="connsiteY5" fmla="*/ 0 h 18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862546">
                <a:moveTo>
                  <a:pt x="0" y="0"/>
                </a:moveTo>
                <a:lnTo>
                  <a:pt x="9144000" y="0"/>
                </a:lnTo>
                <a:lnTo>
                  <a:pt x="9144000" y="1220372"/>
                </a:lnTo>
                <a:cubicBezTo>
                  <a:pt x="6563532" y="2894693"/>
                  <a:pt x="4016870" y="794173"/>
                  <a:pt x="2437328" y="548640"/>
                </a:cubicBezTo>
                <a:cubicBezTo>
                  <a:pt x="857786" y="303107"/>
                  <a:pt x="567493" y="507479"/>
                  <a:pt x="30480" y="169789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5000">
                <a:srgbClr val="FE7122"/>
              </a:gs>
              <a:gs pos="13000">
                <a:srgbClr val="FE9911"/>
              </a:gs>
            </a:gsLst>
            <a:lin ang="16200000" scaled="1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-32459" y="647429"/>
            <a:ext cx="12188825" cy="6247027"/>
          </a:xfrm>
          <a:custGeom>
            <a:avLst/>
            <a:gdLst>
              <a:gd name="connsiteX0" fmla="*/ 1427536 w 9144000"/>
              <a:gd name="connsiteY0" fmla="*/ 216 h 4686491"/>
              <a:gd name="connsiteX1" fmla="*/ 2399860 w 9144000"/>
              <a:gd name="connsiteY1" fmla="*/ 91631 h 4686491"/>
              <a:gd name="connsiteX2" fmla="*/ 9144000 w 9144000"/>
              <a:gd name="connsiteY2" fmla="*/ 763363 h 4686491"/>
              <a:gd name="connsiteX3" fmla="*/ 9144000 w 9144000"/>
              <a:gd name="connsiteY3" fmla="*/ 4686491 h 4686491"/>
              <a:gd name="connsiteX4" fmla="*/ 0 w 9144000"/>
              <a:gd name="connsiteY4" fmla="*/ 4686491 h 4686491"/>
              <a:gd name="connsiteX5" fmla="*/ 0 w 9144000"/>
              <a:gd name="connsiteY5" fmla="*/ 1197046 h 4686491"/>
              <a:gd name="connsiteX6" fmla="*/ 78287 w 9144000"/>
              <a:gd name="connsiteY6" fmla="*/ 1029105 h 4686491"/>
              <a:gd name="connsiteX7" fmla="*/ 1427536 w 9144000"/>
              <a:gd name="connsiteY7" fmla="*/ 216 h 468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4686491">
                <a:moveTo>
                  <a:pt x="1427536" y="216"/>
                </a:moveTo>
                <a:cubicBezTo>
                  <a:pt x="1686705" y="-3016"/>
                  <a:pt x="2002768" y="30248"/>
                  <a:pt x="2399860" y="91631"/>
                </a:cubicBezTo>
                <a:cubicBezTo>
                  <a:pt x="3988226" y="337164"/>
                  <a:pt x="6549116" y="2437684"/>
                  <a:pt x="9144000" y="763363"/>
                </a:cubicBezTo>
                <a:lnTo>
                  <a:pt x="9144000" y="4686491"/>
                </a:lnTo>
                <a:lnTo>
                  <a:pt x="0" y="4686491"/>
                </a:lnTo>
                <a:lnTo>
                  <a:pt x="0" y="1197046"/>
                </a:lnTo>
                <a:lnTo>
                  <a:pt x="78287" y="1029105"/>
                </a:lnTo>
                <a:cubicBezTo>
                  <a:pt x="432373" y="293994"/>
                  <a:pt x="714822" y="9104"/>
                  <a:pt x="1427536" y="216"/>
                </a:cubicBez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91987" y="-1083219"/>
            <a:ext cx="191971" cy="19197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7615" y="610080"/>
            <a:ext cx="12188825" cy="6247027"/>
          </a:xfrm>
          <a:custGeom>
            <a:avLst/>
            <a:gdLst>
              <a:gd name="connsiteX0" fmla="*/ 1427536 w 9144000"/>
              <a:gd name="connsiteY0" fmla="*/ 216 h 4686491"/>
              <a:gd name="connsiteX1" fmla="*/ 2399860 w 9144000"/>
              <a:gd name="connsiteY1" fmla="*/ 91631 h 4686491"/>
              <a:gd name="connsiteX2" fmla="*/ 9144000 w 9144000"/>
              <a:gd name="connsiteY2" fmla="*/ 763363 h 4686491"/>
              <a:gd name="connsiteX3" fmla="*/ 9144000 w 9144000"/>
              <a:gd name="connsiteY3" fmla="*/ 4686491 h 4686491"/>
              <a:gd name="connsiteX4" fmla="*/ 0 w 9144000"/>
              <a:gd name="connsiteY4" fmla="*/ 4686491 h 4686491"/>
              <a:gd name="connsiteX5" fmla="*/ 0 w 9144000"/>
              <a:gd name="connsiteY5" fmla="*/ 1197046 h 4686491"/>
              <a:gd name="connsiteX6" fmla="*/ 78287 w 9144000"/>
              <a:gd name="connsiteY6" fmla="*/ 1029105 h 4686491"/>
              <a:gd name="connsiteX7" fmla="*/ 1427536 w 9144000"/>
              <a:gd name="connsiteY7" fmla="*/ 216 h 468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4686491">
                <a:moveTo>
                  <a:pt x="1427536" y="216"/>
                </a:moveTo>
                <a:cubicBezTo>
                  <a:pt x="1686705" y="-3016"/>
                  <a:pt x="2002768" y="30248"/>
                  <a:pt x="2399860" y="91631"/>
                </a:cubicBezTo>
                <a:cubicBezTo>
                  <a:pt x="3988226" y="337164"/>
                  <a:pt x="6549116" y="2437684"/>
                  <a:pt x="9144000" y="763363"/>
                </a:cubicBezTo>
                <a:lnTo>
                  <a:pt x="9144000" y="4686491"/>
                </a:lnTo>
                <a:lnTo>
                  <a:pt x="0" y="4686491"/>
                </a:lnTo>
                <a:lnTo>
                  <a:pt x="0" y="1197046"/>
                </a:lnTo>
                <a:lnTo>
                  <a:pt x="78287" y="1029105"/>
                </a:lnTo>
                <a:cubicBezTo>
                  <a:pt x="432373" y="293994"/>
                  <a:pt x="714822" y="9104"/>
                  <a:pt x="1427536" y="216"/>
                </a:cubicBezTo>
                <a:close/>
              </a:path>
            </a:pathLst>
          </a:custGeom>
          <a:gradFill>
            <a:gsLst>
              <a:gs pos="75000">
                <a:srgbClr val="2D5CAA"/>
              </a:gs>
              <a:gs pos="13000">
                <a:srgbClr val="3999CE"/>
              </a:gs>
            </a:gsLst>
            <a:lin ang="16200000" scaled="1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895">
              <a:defRPr/>
            </a:pPr>
            <a:endParaRPr lang="zh-CN" altLang="en-US" sz="2399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50578" y="3846541"/>
            <a:ext cx="9083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XLA </a:t>
            </a:r>
            <a:r>
              <a:rPr kumimoji="0" lang="en-US" sz="8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" panose="020E0602020502020306" pitchFamily="34" charset="0"/>
              </a:rPr>
              <a:t>Compiler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" panose="020E0602020502020306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60971" y="5204526"/>
            <a:ext cx="8862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6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Just-In-Time</a:t>
            </a:r>
            <a:r>
              <a:rPr kumimoji="0" lang="en-US" sz="3200" b="0" i="0" u="none" strike="noStrike" kern="6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Compilation in </a:t>
            </a:r>
            <a:r>
              <a:rPr kumimoji="0" lang="en-US" sz="3200" b="0" i="0" u="none" strike="noStrike" kern="600" cap="none" spc="-2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Tensor</a:t>
            </a:r>
            <a:r>
              <a:rPr kumimoji="0" lang="en-US" sz="3200" b="0" i="0" u="none" strike="noStrike" kern="600" cap="none" spc="-2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Flow</a:t>
            </a:r>
            <a:r>
              <a:rPr kumimoji="0" lang="en-US" sz="3200" b="0" i="0" u="none" strike="noStrike" kern="6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200" b="0" i="0" u="none" strike="noStrike" kern="6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782794" y="5244625"/>
            <a:ext cx="64183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1933" r="20111" b="33217"/>
          <a:stretch/>
        </p:blipFill>
        <p:spPr>
          <a:xfrm>
            <a:off x="1988147" y="4106147"/>
            <a:ext cx="1794645" cy="15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1575" y="3086100"/>
            <a:ext cx="1001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Man’s Working on it!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8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703" y="183974"/>
            <a:ext cx="4201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Flexibility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807" y="1186615"/>
            <a:ext cx="29094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1933" r="20111" b="33217"/>
          <a:stretch/>
        </p:blipFill>
        <p:spPr>
          <a:xfrm>
            <a:off x="10582274" y="5518127"/>
            <a:ext cx="1296767" cy="1147141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3938588" y="1937018"/>
            <a:ext cx="1666875" cy="939085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29188" y="3632882"/>
            <a:ext cx="1903167" cy="683966"/>
          </a:xfrm>
          <a:prstGeom prst="round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直接箭头连接符 25"/>
          <p:cNvCxnSpPr>
            <a:stCxn id="23" idx="4"/>
            <a:endCxn id="24" idx="0"/>
          </p:cNvCxnSpPr>
          <p:nvPr/>
        </p:nvCxnSpPr>
        <p:spPr>
          <a:xfrm>
            <a:off x="4772026" y="2876103"/>
            <a:ext cx="1108746" cy="756779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0" idx="4"/>
            <a:endCxn id="24" idx="0"/>
          </p:cNvCxnSpPr>
          <p:nvPr/>
        </p:nvCxnSpPr>
        <p:spPr>
          <a:xfrm flipH="1">
            <a:off x="5880772" y="2871033"/>
            <a:ext cx="1143916" cy="761849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938588" y="2083394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f32[???]</a:t>
            </a:r>
          </a:p>
        </p:txBody>
      </p:sp>
      <p:sp>
        <p:nvSpPr>
          <p:cNvPr id="30" name="椭圆 29"/>
          <p:cNvSpPr/>
          <p:nvPr/>
        </p:nvSpPr>
        <p:spPr>
          <a:xfrm>
            <a:off x="6191250" y="1931948"/>
            <a:ext cx="1666875" cy="939085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91250" y="2078325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f32[???]</a:t>
            </a:r>
          </a:p>
        </p:txBody>
      </p:sp>
      <p:sp>
        <p:nvSpPr>
          <p:cNvPr id="34" name="右箭头 33"/>
          <p:cNvSpPr/>
          <p:nvPr/>
        </p:nvSpPr>
        <p:spPr>
          <a:xfrm>
            <a:off x="3324225" y="3841515"/>
            <a:ext cx="1447800" cy="2667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10000" y="3563331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009233" y="3663741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f32[???]</a:t>
            </a: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 flipH="1">
            <a:off x="5880770" y="4310072"/>
            <a:ext cx="1" cy="664001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箭头 39"/>
          <p:cNvSpPr/>
          <p:nvPr/>
        </p:nvSpPr>
        <p:spPr>
          <a:xfrm flipH="1">
            <a:off x="6649913" y="4477745"/>
            <a:ext cx="1651123" cy="33543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98112" y="4202437"/>
            <a:ext cx="1343023" cy="36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Tensor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929188" y="4977036"/>
            <a:ext cx="1903167" cy="683966"/>
          </a:xfrm>
          <a:prstGeom prst="round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009233" y="509246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69324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14475"/>
            <a:ext cx="12192000" cy="5343525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5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702" y="183974"/>
            <a:ext cx="9141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Tensor</a:t>
            </a:r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</a:rPr>
              <a:t>Flow</a:t>
            </a:r>
            <a:endParaRPr lang="en-US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807" y="1186615"/>
            <a:ext cx="34809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1933" r="20111" b="33217"/>
          <a:stretch/>
        </p:blipFill>
        <p:spPr>
          <a:xfrm>
            <a:off x="10582274" y="5518127"/>
            <a:ext cx="1296767" cy="114714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184400" y="1794143"/>
            <a:ext cx="1666875" cy="939085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2175000" y="3490007"/>
            <a:ext cx="1903167" cy="683966"/>
          </a:xfrm>
          <a:prstGeom prst="round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箭头连接符 11"/>
          <p:cNvCxnSpPr>
            <a:stCxn id="9" idx="4"/>
            <a:endCxn id="10" idx="0"/>
          </p:cNvCxnSpPr>
          <p:nvPr/>
        </p:nvCxnSpPr>
        <p:spPr>
          <a:xfrm>
            <a:off x="2017838" y="2733228"/>
            <a:ext cx="1108746" cy="756779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6" idx="4"/>
            <a:endCxn id="10" idx="0"/>
          </p:cNvCxnSpPr>
          <p:nvPr/>
        </p:nvCxnSpPr>
        <p:spPr>
          <a:xfrm flipH="1">
            <a:off x="3126584" y="2728158"/>
            <a:ext cx="1143916" cy="761849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84400" y="1940519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Input0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f32[1024]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37062" y="1789073"/>
            <a:ext cx="1666875" cy="939085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37062" y="1935450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Input1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f32[1024]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70037" y="3698640"/>
            <a:ext cx="1447800" cy="2667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55812" y="342045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55045" y="3520866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f32[1024]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/>
          <p:cNvCxnSpPr>
            <a:stCxn id="34" idx="2"/>
          </p:cNvCxnSpPr>
          <p:nvPr/>
        </p:nvCxnSpPr>
        <p:spPr>
          <a:xfrm flipH="1">
            <a:off x="3126582" y="4167197"/>
            <a:ext cx="1" cy="664001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flipH="1">
            <a:off x="3895725" y="4334870"/>
            <a:ext cx="1651123" cy="33543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4143924" y="4059562"/>
            <a:ext cx="1343023" cy="36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175000" y="4834161"/>
            <a:ext cx="1903167" cy="683966"/>
          </a:xfrm>
          <a:prstGeom prst="round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2255045" y="4949590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15992" y="2293163"/>
            <a:ext cx="509826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</a:rPr>
              <a:t>An open source software library for numerical computation using data flow graphs.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315991" y="1627026"/>
            <a:ext cx="429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gency FB" panose="020B0503020202020204" pitchFamily="34" charset="0"/>
              </a:rPr>
              <a:t>What is TensorFlow?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15990" y="3619795"/>
            <a:ext cx="497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gency FB" panose="020B0503020202020204" pitchFamily="34" charset="0"/>
              </a:rPr>
              <a:t>What is data flow graphs?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15990" y="4257605"/>
            <a:ext cx="5374485" cy="138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white"/>
                </a:solidFill>
              </a:rPr>
              <a:t>Nodes: mathematical operations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white"/>
                </a:solidFill>
              </a:rPr>
              <a:t>Edges: multidimensional data arrays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40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702" y="183974"/>
            <a:ext cx="9141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Tensor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Flow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807" y="1186327"/>
            <a:ext cx="34809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1933" r="20111" b="33217"/>
          <a:stretch/>
        </p:blipFill>
        <p:spPr>
          <a:xfrm>
            <a:off x="10582274" y="5518127"/>
            <a:ext cx="1296767" cy="114714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014881" y="1415083"/>
            <a:ext cx="3852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Flexible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-299733" y="4591630"/>
            <a:ext cx="4080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Expressive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67095" y="4591630"/>
            <a:ext cx="4080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Extensible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 rot="1725212">
            <a:off x="4995874" y="2863468"/>
            <a:ext cx="1890188" cy="1093019"/>
          </a:xfrm>
          <a:prstGeom prst="parallelogram">
            <a:avLst>
              <a:gd name="adj" fmla="val 62423"/>
            </a:avLst>
          </a:prstGeom>
          <a:solidFill>
            <a:srgbClr val="FFFFFF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64663" y="4886351"/>
            <a:ext cx="180000" cy="18000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391236" y="4976351"/>
            <a:ext cx="1171575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36" name="椭圆 35"/>
          <p:cNvSpPr>
            <a:spLocks noChangeAspect="1"/>
          </p:cNvSpPr>
          <p:nvPr/>
        </p:nvSpPr>
        <p:spPr>
          <a:xfrm>
            <a:off x="4490176" y="4886351"/>
            <a:ext cx="180000" cy="18000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7388418" y="4886351"/>
            <a:ext cx="180000" cy="18000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7514991" y="4976351"/>
            <a:ext cx="1171575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43" name="椭圆 42"/>
          <p:cNvSpPr>
            <a:spLocks noChangeAspect="1"/>
          </p:cNvSpPr>
          <p:nvPr/>
        </p:nvSpPr>
        <p:spPr>
          <a:xfrm>
            <a:off x="8613931" y="4886351"/>
            <a:ext cx="180000" cy="18000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 rot="5400000">
            <a:off x="5850968" y="2931072"/>
            <a:ext cx="180000" cy="18000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rot="5400000">
            <a:off x="5577239" y="2647667"/>
            <a:ext cx="727456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50" name="椭圆 49"/>
          <p:cNvSpPr>
            <a:spLocks noChangeAspect="1"/>
          </p:cNvSpPr>
          <p:nvPr/>
        </p:nvSpPr>
        <p:spPr>
          <a:xfrm rot="5400000">
            <a:off x="5850968" y="2169394"/>
            <a:ext cx="180000" cy="18000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平行四边形 50"/>
          <p:cNvSpPr/>
          <p:nvPr/>
        </p:nvSpPr>
        <p:spPr>
          <a:xfrm rot="1744606" flipH="1">
            <a:off x="3966445" y="4258096"/>
            <a:ext cx="2015644" cy="1155793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平行四边形 51"/>
          <p:cNvSpPr/>
          <p:nvPr/>
        </p:nvSpPr>
        <p:spPr>
          <a:xfrm rot="19855394">
            <a:off x="5931304" y="4258767"/>
            <a:ext cx="2015644" cy="1155793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14807" y="1186615"/>
            <a:ext cx="34809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63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 animBg="1"/>
      <p:bldP spid="31" grpId="0" animBg="1"/>
      <p:bldP spid="36" grpId="0" animBg="1"/>
      <p:bldP spid="37" grpId="0" animBg="1"/>
      <p:bldP spid="43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703" y="183974"/>
            <a:ext cx="4201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prstClr val="white"/>
                </a:solidFill>
                <a:latin typeface="Calibri"/>
              </a:rPr>
              <a:t>Flexibility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807" y="1186615"/>
            <a:ext cx="29094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1933" r="20111" b="33217"/>
          <a:stretch/>
        </p:blipFill>
        <p:spPr>
          <a:xfrm>
            <a:off x="10582274" y="5518127"/>
            <a:ext cx="1296767" cy="1147141"/>
          </a:xfrm>
          <a:prstGeom prst="rect">
            <a:avLst/>
          </a:prstGeom>
        </p:spPr>
      </p:pic>
      <p:sp>
        <p:nvSpPr>
          <p:cNvPr id="31" name="同心圆 30"/>
          <p:cNvSpPr>
            <a:spLocks noChangeAspect="1"/>
          </p:cNvSpPr>
          <p:nvPr/>
        </p:nvSpPr>
        <p:spPr>
          <a:xfrm>
            <a:off x="3653104" y="2021340"/>
            <a:ext cx="1800000" cy="1800000"/>
          </a:xfrm>
          <a:prstGeom prst="donut">
            <a:avLst>
              <a:gd name="adj" fmla="val 9946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rot="8100000" flipH="1">
            <a:off x="4524439" y="3821340"/>
            <a:ext cx="2763665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空心弧 35"/>
          <p:cNvSpPr>
            <a:spLocks noChangeAspect="1"/>
          </p:cNvSpPr>
          <p:nvPr/>
        </p:nvSpPr>
        <p:spPr>
          <a:xfrm rot="7773909">
            <a:off x="3653104" y="2021340"/>
            <a:ext cx="1800000" cy="1800000"/>
          </a:xfrm>
          <a:prstGeom prst="blockArc">
            <a:avLst>
              <a:gd name="adj1" fmla="val 8206136"/>
              <a:gd name="adj2" fmla="val 0"/>
              <a:gd name="adj3" fmla="val 104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同心圆 36"/>
          <p:cNvSpPr>
            <a:spLocks noChangeAspect="1"/>
          </p:cNvSpPr>
          <p:nvPr/>
        </p:nvSpPr>
        <p:spPr>
          <a:xfrm>
            <a:off x="6679330" y="3668711"/>
            <a:ext cx="1800000" cy="1800000"/>
          </a:xfrm>
          <a:prstGeom prst="donut">
            <a:avLst>
              <a:gd name="adj" fmla="val 9946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空心弧 41"/>
          <p:cNvSpPr>
            <a:spLocks noChangeAspect="1"/>
          </p:cNvSpPr>
          <p:nvPr/>
        </p:nvSpPr>
        <p:spPr>
          <a:xfrm rot="3002061">
            <a:off x="6679330" y="3668711"/>
            <a:ext cx="1800000" cy="1800000"/>
          </a:xfrm>
          <a:prstGeom prst="blockArc">
            <a:avLst>
              <a:gd name="adj1" fmla="val 12867286"/>
              <a:gd name="adj2" fmla="val 447869"/>
              <a:gd name="adj3" fmla="val 102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639073" y="2021340"/>
            <a:ext cx="3054018" cy="1800000"/>
          </a:xfrm>
          <a:custGeom>
            <a:avLst/>
            <a:gdLst>
              <a:gd name="connsiteX0" fmla="*/ 0 w 3054018"/>
              <a:gd name="connsiteY0" fmla="*/ 0 h 1800000"/>
              <a:gd name="connsiteX1" fmla="*/ 3023873 w 3054018"/>
              <a:gd name="connsiteY1" fmla="*/ 0 h 1800000"/>
              <a:gd name="connsiteX2" fmla="*/ 2947183 w 3054018"/>
              <a:gd name="connsiteY2" fmla="*/ 84381 h 1800000"/>
              <a:gd name="connsiteX3" fmla="*/ 2659460 w 3054018"/>
              <a:gd name="connsiteY3" fmla="*/ 885858 h 1800000"/>
              <a:gd name="connsiteX4" fmla="*/ 3028505 w 3054018"/>
              <a:gd name="connsiteY4" fmla="*/ 1776813 h 1800000"/>
              <a:gd name="connsiteX5" fmla="*/ 3054018 w 3054018"/>
              <a:gd name="connsiteY5" fmla="*/ 1800000 h 1800000"/>
              <a:gd name="connsiteX6" fmla="*/ 0 w 3054018"/>
              <a:gd name="connsiteY6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018" h="1800000">
                <a:moveTo>
                  <a:pt x="0" y="0"/>
                </a:moveTo>
                <a:lnTo>
                  <a:pt x="3023873" y="0"/>
                </a:lnTo>
                <a:lnTo>
                  <a:pt x="2947183" y="84381"/>
                </a:lnTo>
                <a:cubicBezTo>
                  <a:pt x="2767436" y="302183"/>
                  <a:pt x="2659460" y="581411"/>
                  <a:pt x="2659460" y="885858"/>
                </a:cubicBezTo>
                <a:cubicBezTo>
                  <a:pt x="2659460" y="1233798"/>
                  <a:pt x="2800490" y="1548798"/>
                  <a:pt x="3028505" y="1776813"/>
                </a:cubicBezTo>
                <a:lnTo>
                  <a:pt x="3054018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8412557" y="3684477"/>
            <a:ext cx="3054018" cy="1800000"/>
          </a:xfrm>
          <a:custGeom>
            <a:avLst/>
            <a:gdLst>
              <a:gd name="connsiteX0" fmla="*/ 0 w 3054018"/>
              <a:gd name="connsiteY0" fmla="*/ 0 h 1800000"/>
              <a:gd name="connsiteX1" fmla="*/ 3023873 w 3054018"/>
              <a:gd name="connsiteY1" fmla="*/ 0 h 1800000"/>
              <a:gd name="connsiteX2" fmla="*/ 2947183 w 3054018"/>
              <a:gd name="connsiteY2" fmla="*/ 84381 h 1800000"/>
              <a:gd name="connsiteX3" fmla="*/ 2659460 w 3054018"/>
              <a:gd name="connsiteY3" fmla="*/ 885858 h 1800000"/>
              <a:gd name="connsiteX4" fmla="*/ 3028505 w 3054018"/>
              <a:gd name="connsiteY4" fmla="*/ 1776813 h 1800000"/>
              <a:gd name="connsiteX5" fmla="*/ 3054018 w 3054018"/>
              <a:gd name="connsiteY5" fmla="*/ 1800000 h 1800000"/>
              <a:gd name="connsiteX6" fmla="*/ 0 w 3054018"/>
              <a:gd name="connsiteY6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018" h="1800000">
                <a:moveTo>
                  <a:pt x="0" y="0"/>
                </a:moveTo>
                <a:lnTo>
                  <a:pt x="3023873" y="0"/>
                </a:lnTo>
                <a:lnTo>
                  <a:pt x="2947183" y="84381"/>
                </a:lnTo>
                <a:cubicBezTo>
                  <a:pt x="2767436" y="302183"/>
                  <a:pt x="2659460" y="581411"/>
                  <a:pt x="2659460" y="885858"/>
                </a:cubicBezTo>
                <a:cubicBezTo>
                  <a:pt x="2659460" y="1233798"/>
                  <a:pt x="2800490" y="1548798"/>
                  <a:pt x="3028505" y="1776813"/>
                </a:cubicBezTo>
                <a:lnTo>
                  <a:pt x="3054018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 flipH="1">
            <a:off x="5551630" y="3587340"/>
            <a:ext cx="648000" cy="468000"/>
            <a:chOff x="5481510" y="1669774"/>
            <a:chExt cx="3485322" cy="230186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2" name="组合 51"/>
          <p:cNvGrpSpPr/>
          <p:nvPr/>
        </p:nvGrpSpPr>
        <p:grpSpPr>
          <a:xfrm flipV="1">
            <a:off x="5560717" y="3612739"/>
            <a:ext cx="648000" cy="468000"/>
            <a:chOff x="5481510" y="1669774"/>
            <a:chExt cx="3485322" cy="230186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8847213" y="3968546"/>
            <a:ext cx="2524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Operation may be data dependent in unobvious ways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45659" y="2321175"/>
            <a:ext cx="2723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Allows researchers to richly express themselves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7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708E-6 3.7037E-7 L 0.43136 0.20417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8" y="102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3058E-6 4.07407E-6 L -0.40271 -0.22801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35" y="-1141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7" grpId="0" animBg="1"/>
      <p:bldP spid="42" grpId="0" animBg="1"/>
      <p:bldP spid="43" grpId="0" animBg="1"/>
      <p:bldP spid="48" grpId="0" animBg="1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703" y="183974"/>
            <a:ext cx="4201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Flexibility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807" y="1186615"/>
            <a:ext cx="29094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1933" r="20111" b="33217"/>
          <a:stretch/>
        </p:blipFill>
        <p:spPr>
          <a:xfrm>
            <a:off x="10582274" y="5518127"/>
            <a:ext cx="1296767" cy="1147141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3938588" y="1937018"/>
            <a:ext cx="1666875" cy="939085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圆角矩形 23"/>
          <p:cNvSpPr/>
          <p:nvPr/>
        </p:nvSpPr>
        <p:spPr>
          <a:xfrm>
            <a:off x="4929188" y="3632882"/>
            <a:ext cx="1903167" cy="683966"/>
          </a:xfrm>
          <a:prstGeom prst="round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>
            <a:stCxn id="23" idx="4"/>
            <a:endCxn id="24" idx="0"/>
          </p:cNvCxnSpPr>
          <p:nvPr/>
        </p:nvCxnSpPr>
        <p:spPr>
          <a:xfrm>
            <a:off x="4772026" y="2876103"/>
            <a:ext cx="1108746" cy="756779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0" idx="4"/>
            <a:endCxn id="24" idx="0"/>
          </p:cNvCxnSpPr>
          <p:nvPr/>
        </p:nvCxnSpPr>
        <p:spPr>
          <a:xfrm flipH="1">
            <a:off x="5880772" y="2871033"/>
            <a:ext cx="1143916" cy="761849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938588" y="2083394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Input0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f32[???]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191250" y="1931948"/>
            <a:ext cx="1666875" cy="939085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6191250" y="2078325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Input1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f32[???]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3324225" y="3841515"/>
            <a:ext cx="1447800" cy="2667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3810000" y="3563331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09233" y="3663741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f32[???]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 flipH="1">
            <a:off x="5880770" y="4310072"/>
            <a:ext cx="1" cy="664001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箭头 39"/>
          <p:cNvSpPr/>
          <p:nvPr/>
        </p:nvSpPr>
        <p:spPr>
          <a:xfrm flipH="1">
            <a:off x="6649913" y="4477745"/>
            <a:ext cx="1651123" cy="33543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6898112" y="4202437"/>
            <a:ext cx="1343023" cy="36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929188" y="4977036"/>
            <a:ext cx="1903167" cy="683966"/>
          </a:xfrm>
          <a:prstGeom prst="round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/>
          <p:cNvSpPr txBox="1"/>
          <p:nvPr/>
        </p:nvSpPr>
        <p:spPr>
          <a:xfrm>
            <a:off x="5009233" y="509246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08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13703" y="183974"/>
            <a:ext cx="4201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prstClr val="white"/>
                </a:solidFill>
                <a:latin typeface="Calibri"/>
              </a:rPr>
              <a:t>Expressive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4807" y="1186615"/>
            <a:ext cx="31951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1933" r="20111" b="33217"/>
          <a:stretch/>
        </p:blipFill>
        <p:spPr>
          <a:xfrm>
            <a:off x="10582274" y="5518127"/>
            <a:ext cx="1296767" cy="11471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3703" y="1866091"/>
            <a:ext cx="986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TensorFlow has a large Operation vocabulary, why?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933450" y="2663825"/>
            <a:ext cx="10544176" cy="19367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keep TensorFlow expressive, more operations are needed in practice.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Composition of existing operations is not efficient.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Result in more ops, leading more kernel launches, memory allocations.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7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13703" y="183974"/>
            <a:ext cx="4201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Extensible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4807" y="1186615"/>
            <a:ext cx="31951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1933" r="20111" b="33217"/>
          <a:stretch/>
        </p:blipFill>
        <p:spPr>
          <a:xfrm>
            <a:off x="10582274" y="5518127"/>
            <a:ext cx="1296767" cy="11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21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9162" y="2498438"/>
            <a:ext cx="10353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How do Tensor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Flow</a:t>
            </a:r>
            <a:r>
              <a:rPr lang="en-US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keep the strengths, but add more speed?</a:t>
            </a:r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90900"/>
            <a:ext cx="12192000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-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525" y="3580604"/>
            <a:ext cx="10337476" cy="13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13703" y="183974"/>
            <a:ext cx="6934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prstClr val="white"/>
                </a:solidFill>
                <a:latin typeface="Calibri"/>
              </a:rPr>
              <a:t>XLA in one Picture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4807" y="1186615"/>
            <a:ext cx="55383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3369498"/>
            <a:ext cx="12192000" cy="3537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000"/>
                    </a14:imgEffect>
                  </a14:imgLayer>
                </a14:imgProps>
              </a:ext>
            </a:extLst>
          </a:blip>
          <a:srcRect t="12146"/>
          <a:stretch/>
        </p:blipFill>
        <p:spPr>
          <a:xfrm>
            <a:off x="2328587" y="3369498"/>
            <a:ext cx="7940728" cy="23834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1933" r="20111" b="33217"/>
          <a:stretch/>
        </p:blipFill>
        <p:spPr>
          <a:xfrm>
            <a:off x="10582274" y="5518127"/>
            <a:ext cx="1296767" cy="11471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68461" y="2931419"/>
            <a:ext cx="340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TensorFlow Graph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0761" y="2907833"/>
            <a:ext cx="340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XLA Graph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2268" y="2931419"/>
            <a:ext cx="340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Binary Code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703" y="2012598"/>
            <a:ext cx="10076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Optimizing compiler and runtime, targeting CPU,GPU, etc.</a:t>
            </a:r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35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859</TotalTime>
  <Words>177</Words>
  <Application>Microsoft Office PowerPoint</Application>
  <PresentationFormat>宽屏</PresentationFormat>
  <Paragraphs>57</Paragraphs>
  <Slides>12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Arial</vt:lpstr>
      <vt:lpstr>Courier New</vt:lpstr>
      <vt:lpstr>宋体</vt:lpstr>
      <vt:lpstr>Berlin Sans FB</vt:lpstr>
      <vt:lpstr>Calibri Light</vt:lpstr>
      <vt:lpstr>Calibri</vt:lpstr>
      <vt:lpstr>Agency FB</vt:lpstr>
      <vt:lpstr>Consolas</vt:lpstr>
      <vt:lpstr>微软雅黑</vt:lpstr>
      <vt:lpstr>Berlin Sans FB Demi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Malcolm Wang</dc:creator>
  <cp:lastModifiedBy>Malcolm Wang</cp:lastModifiedBy>
  <cp:revision>27</cp:revision>
  <dcterms:created xsi:type="dcterms:W3CDTF">2018-01-12T23:01:40Z</dcterms:created>
  <dcterms:modified xsi:type="dcterms:W3CDTF">2018-01-13T05:39:48Z</dcterms:modified>
</cp:coreProperties>
</file>