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2d329540-c329-11ef-a93c-29c02e38f45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.ustc.edu.cn/share/1cbc4e40-c329-11ef-8923-ff4f1c74c8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1K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15K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15K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距离，按距离值降序排列返回检索结果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(16000x38)</a:t>
            </a:r>
            <a:r>
              <a:rPr lang="zh-CN" altLang="en-US" sz="1800" dirty="0"/>
              <a:t>，图像标签，每行表示对应的图像标签</a:t>
            </a:r>
            <a:endParaRPr lang="en-US" altLang="zh-CN" sz="18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图像数据 </a:t>
            </a:r>
            <a:endParaRPr lang="en-US" altLang="zh-CN" sz="1800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3"/>
              </a:rPr>
              <a:t>https://rec.ustc.edu.cn/share/2d329540-c329-11ef-a93c-29c02e38f45d</a:t>
            </a:r>
            <a:endParaRPr lang="en-US" altLang="zh-CN" dirty="0"/>
          </a:p>
          <a:p>
            <a:pPr lvl="1"/>
            <a:r>
              <a:rPr lang="zh-CN" altLang="en-US" dirty="0"/>
              <a:t>图像特征数据</a:t>
            </a:r>
            <a:endParaRPr lang="en-US" altLang="zh-CN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4"/>
              </a:rPr>
              <a:t>https://rec.ustc.edu.cn/share/1cbc4e40-c329-11ef-8923-ff4f1c74c8ed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2025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368</TotalTime>
  <Words>501</Words>
  <Application>Microsoft Office PowerPoint</Application>
  <PresentationFormat>全屏显示(4:3)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第2次作业：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Wengang Zhou</cp:lastModifiedBy>
  <cp:revision>155</cp:revision>
  <dcterms:created xsi:type="dcterms:W3CDTF">2016-10-28T13:04:45Z</dcterms:created>
  <dcterms:modified xsi:type="dcterms:W3CDTF">2024-12-26T01:32:20Z</dcterms:modified>
</cp:coreProperties>
</file>