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第二次作业：水平集图像分割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smtClean="0"/>
              <a:t>2022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04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06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基于水平集的图像分割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7" y="1341438"/>
            <a:ext cx="8268343" cy="4967287"/>
          </a:xfrm>
        </p:spPr>
        <p:txBody>
          <a:bodyPr/>
          <a:lstStyle/>
          <a:p>
            <a:r>
              <a:rPr lang="zh-CN" altLang="en-US" dirty="0" smtClean="0"/>
              <a:t>请基于如下演化方程，用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代码实现图像分割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附件中包含另外一个水平集模型（如下演化方程）的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代码供参考（主程序文件为</a:t>
            </a:r>
            <a:r>
              <a:rPr lang="en-GB" altLang="zh-CN" dirty="0" err="1"/>
              <a:t>Test_demo.m</a:t>
            </a:r>
            <a:r>
              <a:rPr lang="en-GB" altLang="zh-CN" dirty="0"/>
              <a:t> </a:t>
            </a:r>
            <a:r>
              <a:rPr lang="zh-CN" altLang="en-US" dirty="0" smtClean="0"/>
              <a:t>），</a:t>
            </a:r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b="1" dirty="0" smtClean="0">
                <a:solidFill>
                  <a:srgbClr val="FF0000"/>
                </a:solidFill>
              </a:rPr>
              <a:t>在其基础上修改，实现上述水平集分割算法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23" y="1825723"/>
            <a:ext cx="5595635" cy="66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54" y="2555037"/>
            <a:ext cx="21272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43822" y="4114460"/>
                <a:ext cx="3986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建议参数取值：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0.04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2" y="4114460"/>
                <a:ext cx="3986732" cy="369332"/>
              </a:xfrm>
              <a:prstGeom prst="rect">
                <a:avLst/>
              </a:prstGeom>
              <a:blipFill>
                <a:blip r:embed="rId4"/>
                <a:stretch>
                  <a:fillRect l="-1223" t="-13115" r="-91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54" y="3241096"/>
            <a:ext cx="4114800" cy="809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2"/>
          <a:stretch/>
        </p:blipFill>
        <p:spPr>
          <a:xfrm>
            <a:off x="1316254" y="5815945"/>
            <a:ext cx="4972050" cy="6837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62" y="5882618"/>
            <a:ext cx="1685925" cy="638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43823" y="2837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161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341438"/>
                <a:ext cx="8186844" cy="4967287"/>
              </a:xfrm>
            </p:spPr>
            <p:txBody>
              <a:bodyPr/>
              <a:lstStyle/>
              <a:p>
                <a:r>
                  <a:rPr lang="zh-CN" altLang="en-US" dirty="0" smtClean="0"/>
                  <a:t>提交截止时间：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17</a:t>
                </a:r>
                <a:r>
                  <a:rPr lang="zh-CN" altLang="en-US" dirty="0" smtClean="0"/>
                  <a:t>日</a:t>
                </a:r>
                <a:r>
                  <a:rPr lang="zh-CN" altLang="en-US" dirty="0"/>
                  <a:t>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提交方式：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请将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 smtClean="0"/>
                  <a:t>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代码运行说明文档</a:t>
                </a:r>
                <a:r>
                  <a:rPr lang="zh-CN" altLang="en-US" dirty="0" smtClean="0"/>
                  <a:t>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为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第二次作业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 </a:t>
                </a:r>
                <a:r>
                  <a:rPr lang="en-US" altLang="zh-CN" dirty="0" smtClean="0">
                    <a:hlinkClick r:id="rId2"/>
                  </a:rPr>
                  <a:t>ustcdia@163.com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</a:t>
                </a:r>
                <a:r>
                  <a:rPr lang="zh-CN" altLang="en-US" dirty="0" smtClean="0"/>
                  <a:t>迟</a:t>
                </a:r>
                <a:r>
                  <a:rPr lang="zh-CN" altLang="en-US" dirty="0"/>
                  <a:t>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341438"/>
                <a:ext cx="8186844" cy="4967287"/>
              </a:xfrm>
              <a:blipFill>
                <a:blip r:embed="rId3"/>
                <a:stretch>
                  <a:fillRect l="-1042" t="-1350" r="-1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80</TotalTime>
  <Words>176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第二次作业：水平集图像分割</vt:lpstr>
      <vt:lpstr>基于水平集的图像分割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ZHOU</cp:lastModifiedBy>
  <cp:revision>52</cp:revision>
  <dcterms:created xsi:type="dcterms:W3CDTF">2016-10-28T13:04:45Z</dcterms:created>
  <dcterms:modified xsi:type="dcterms:W3CDTF">2022-04-08T12:16:00Z</dcterms:modified>
</cp:coreProperties>
</file>