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8"/>
  </p:notesMasterIdLst>
  <p:sldIdLst>
    <p:sldId id="256" r:id="rId2"/>
    <p:sldId id="261" r:id="rId3"/>
    <p:sldId id="265" r:id="rId4"/>
    <p:sldId id="262" r:id="rId5"/>
    <p:sldId id="263" r:id="rId6"/>
    <p:sldId id="264" r:id="rId7"/>
  </p:sldIdLst>
  <p:sldSz cx="9144000" cy="6858000" type="screen4x3"/>
  <p:notesSz cx="7102475" cy="102330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5fb328cba84305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6" autoAdjust="0"/>
    <p:restoredTop sz="91799" autoAdjust="0"/>
  </p:normalViewPr>
  <p:slideViewPr>
    <p:cSldViewPr snapToGrid="0">
      <p:cViewPr>
        <p:scale>
          <a:sx n="75" d="100"/>
          <a:sy n="75" d="100"/>
        </p:scale>
        <p:origin x="90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 w" userId="453d3da21bf6b1c5" providerId="LiveId" clId="{D0EDA0BC-5C28-4AB8-A644-92C77111ECBF}"/>
    <pc:docChg chg="undo custSel addSld delSld modSld sldOrd delSection modSection">
      <pc:chgData name="bh w" userId="453d3da21bf6b1c5" providerId="LiveId" clId="{D0EDA0BC-5C28-4AB8-A644-92C77111ECBF}" dt="2024-10-22T03:47:43.337" v="425" actId="20577"/>
      <pc:docMkLst>
        <pc:docMk/>
      </pc:docMkLst>
      <pc:sldChg chg="modSp mod">
        <pc:chgData name="bh w" userId="453d3da21bf6b1c5" providerId="LiveId" clId="{D0EDA0BC-5C28-4AB8-A644-92C77111ECBF}" dt="2024-10-22T02:58:24.213" v="16"/>
        <pc:sldMkLst>
          <pc:docMk/>
          <pc:sldMk cId="1376782688" sldId="256"/>
        </pc:sldMkLst>
        <pc:spChg chg="mod">
          <ac:chgData name="bh w" userId="453d3da21bf6b1c5" providerId="LiveId" clId="{D0EDA0BC-5C28-4AB8-A644-92C77111ECBF}" dt="2024-10-22T02:58:24.213" v="16"/>
          <ac:spMkLst>
            <pc:docMk/>
            <pc:sldMk cId="1376782688" sldId="256"/>
            <ac:spMk id="2" creationId="{00000000-0000-0000-0000-000000000000}"/>
          </ac:spMkLst>
        </pc:spChg>
        <pc:spChg chg="mod">
          <ac:chgData name="bh w" userId="453d3da21bf6b1c5" providerId="LiveId" clId="{D0EDA0BC-5C28-4AB8-A644-92C77111ECBF}" dt="2024-10-22T02:58:18.214" v="8"/>
          <ac:spMkLst>
            <pc:docMk/>
            <pc:sldMk cId="1376782688" sldId="256"/>
            <ac:spMk id="3" creationId="{00000000-0000-0000-0000-000000000000}"/>
          </ac:spMkLst>
        </pc:spChg>
      </pc:sldChg>
      <pc:sldChg chg="delSp modSp mod">
        <pc:chgData name="bh w" userId="453d3da21bf6b1c5" providerId="LiveId" clId="{D0EDA0BC-5C28-4AB8-A644-92C77111ECBF}" dt="2024-10-22T03:30:37.394" v="214" actId="14"/>
        <pc:sldMkLst>
          <pc:docMk/>
          <pc:sldMk cId="540498785" sldId="261"/>
        </pc:sldMkLst>
        <pc:spChg chg="mod">
          <ac:chgData name="bh w" userId="453d3da21bf6b1c5" providerId="LiveId" clId="{D0EDA0BC-5C28-4AB8-A644-92C77111ECBF}" dt="2024-10-22T02:58:32.097" v="23"/>
          <ac:spMkLst>
            <pc:docMk/>
            <pc:sldMk cId="540498785" sldId="261"/>
            <ac:spMk id="6" creationId="{00000000-0000-0000-0000-000000000000}"/>
          </ac:spMkLst>
        </pc:spChg>
        <pc:spChg chg="mod">
          <ac:chgData name="bh w" userId="453d3da21bf6b1c5" providerId="LiveId" clId="{D0EDA0BC-5C28-4AB8-A644-92C77111ECBF}" dt="2024-10-22T03:30:37.394" v="214" actId="14"/>
          <ac:spMkLst>
            <pc:docMk/>
            <pc:sldMk cId="540498785" sldId="261"/>
            <ac:spMk id="7" creationId="{00000000-0000-0000-0000-000000000000}"/>
          </ac:spMkLst>
        </pc:spChg>
        <pc:picChg chg="del">
          <ac:chgData name="bh w" userId="453d3da21bf6b1c5" providerId="LiveId" clId="{D0EDA0BC-5C28-4AB8-A644-92C77111ECBF}" dt="2024-10-22T03:30:33.533" v="211" actId="478"/>
          <ac:picMkLst>
            <pc:docMk/>
            <pc:sldMk cId="540498785" sldId="261"/>
            <ac:picMk id="1028" creationId="{1B67F1E0-98C8-4458-964C-B4205A78A740}"/>
          </ac:picMkLst>
        </pc:picChg>
      </pc:sldChg>
      <pc:sldChg chg="addSp delSp modSp mod">
        <pc:chgData name="bh w" userId="453d3da21bf6b1c5" providerId="LiveId" clId="{D0EDA0BC-5C28-4AB8-A644-92C77111ECBF}" dt="2024-10-22T03:47:43.337" v="425" actId="20577"/>
        <pc:sldMkLst>
          <pc:docMk/>
          <pc:sldMk cId="4065091464" sldId="262"/>
        </pc:sldMkLst>
        <pc:spChg chg="mod">
          <ac:chgData name="bh w" userId="453d3da21bf6b1c5" providerId="LiveId" clId="{D0EDA0BC-5C28-4AB8-A644-92C77111ECBF}" dt="2024-10-22T02:58:49.568" v="32"/>
          <ac:spMkLst>
            <pc:docMk/>
            <pc:sldMk cId="4065091464" sldId="262"/>
            <ac:spMk id="6" creationId="{00000000-0000-0000-0000-000000000000}"/>
          </ac:spMkLst>
        </pc:spChg>
        <pc:spChg chg="mod">
          <ac:chgData name="bh w" userId="453d3da21bf6b1c5" providerId="LiveId" clId="{D0EDA0BC-5C28-4AB8-A644-92C77111ECBF}" dt="2024-10-22T03:47:43.337" v="425" actId="20577"/>
          <ac:spMkLst>
            <pc:docMk/>
            <pc:sldMk cId="4065091464" sldId="262"/>
            <ac:spMk id="7" creationId="{00000000-0000-0000-0000-000000000000}"/>
          </ac:spMkLst>
        </pc:spChg>
        <pc:picChg chg="add mod">
          <ac:chgData name="bh w" userId="453d3da21bf6b1c5" providerId="LiveId" clId="{D0EDA0BC-5C28-4AB8-A644-92C77111ECBF}" dt="2024-10-22T03:41:33.780" v="270" actId="1076"/>
          <ac:picMkLst>
            <pc:docMk/>
            <pc:sldMk cId="4065091464" sldId="262"/>
            <ac:picMk id="4" creationId="{D2F9A7B9-8D48-E401-78DA-3AAB2089830C}"/>
          </ac:picMkLst>
        </pc:picChg>
        <pc:picChg chg="add mod">
          <ac:chgData name="bh w" userId="453d3da21bf6b1c5" providerId="LiveId" clId="{D0EDA0BC-5C28-4AB8-A644-92C77111ECBF}" dt="2024-10-22T03:42:15.842" v="275" actId="1076"/>
          <ac:picMkLst>
            <pc:docMk/>
            <pc:sldMk cId="4065091464" sldId="262"/>
            <ac:picMk id="1026" creationId="{D2573AF7-9FE9-DCDB-527B-B51A8DFF7301}"/>
          </ac:picMkLst>
        </pc:picChg>
        <pc:picChg chg="del">
          <ac:chgData name="bh w" userId="453d3da21bf6b1c5" providerId="LiveId" clId="{D0EDA0BC-5C28-4AB8-A644-92C77111ECBF}" dt="2024-10-22T03:24:02.375" v="44" actId="478"/>
          <ac:picMkLst>
            <pc:docMk/>
            <pc:sldMk cId="4065091464" sldId="262"/>
            <ac:picMk id="1028" creationId="{1B67F1E0-98C8-4458-964C-B4205A78A740}"/>
          </ac:picMkLst>
        </pc:picChg>
        <pc:picChg chg="del">
          <ac:chgData name="bh w" userId="453d3da21bf6b1c5" providerId="LiveId" clId="{D0EDA0BC-5C28-4AB8-A644-92C77111ECBF}" dt="2024-10-22T03:24:02.655" v="45" actId="478"/>
          <ac:picMkLst>
            <pc:docMk/>
            <pc:sldMk cId="4065091464" sldId="262"/>
            <ac:picMk id="2052" creationId="{4E6BD991-ED23-45E3-94EF-7A8DFB2939FB}"/>
          </ac:picMkLst>
        </pc:picChg>
        <pc:picChg chg="del">
          <ac:chgData name="bh w" userId="453d3da21bf6b1c5" providerId="LiveId" clId="{D0EDA0BC-5C28-4AB8-A644-92C77111ECBF}" dt="2024-10-22T03:24:02.093" v="43" actId="478"/>
          <ac:picMkLst>
            <pc:docMk/>
            <pc:sldMk cId="4065091464" sldId="262"/>
            <ac:picMk id="2056" creationId="{89DA47C8-4DFC-4339-B3A1-F3F8506E4ADF}"/>
          </ac:picMkLst>
        </pc:picChg>
      </pc:sldChg>
      <pc:sldChg chg="addSp delSp modSp add mod ord">
        <pc:chgData name="bh w" userId="453d3da21bf6b1c5" providerId="LiveId" clId="{D0EDA0BC-5C28-4AB8-A644-92C77111ECBF}" dt="2024-10-22T03:47:34.182" v="424" actId="1076"/>
        <pc:sldMkLst>
          <pc:docMk/>
          <pc:sldMk cId="319349301" sldId="263"/>
        </pc:sldMkLst>
        <pc:spChg chg="mod">
          <ac:chgData name="bh w" userId="453d3da21bf6b1c5" providerId="LiveId" clId="{D0EDA0BC-5C28-4AB8-A644-92C77111ECBF}" dt="2024-10-22T03:47:07.393" v="415" actId="20577"/>
          <ac:spMkLst>
            <pc:docMk/>
            <pc:sldMk cId="319349301" sldId="263"/>
            <ac:spMk id="7" creationId="{67601CE9-CB73-F099-C393-16DD9427CEF8}"/>
          </ac:spMkLst>
        </pc:spChg>
        <pc:picChg chg="add mod">
          <ac:chgData name="bh w" userId="453d3da21bf6b1c5" providerId="LiveId" clId="{D0EDA0BC-5C28-4AB8-A644-92C77111ECBF}" dt="2024-10-22T03:47:34.182" v="424" actId="1076"/>
          <ac:picMkLst>
            <pc:docMk/>
            <pc:sldMk cId="319349301" sldId="263"/>
            <ac:picMk id="4" creationId="{7F183D6F-65D2-9E4C-998B-CF20E2924D90}"/>
          </ac:picMkLst>
        </pc:picChg>
        <pc:picChg chg="add mod">
          <ac:chgData name="bh w" userId="453d3da21bf6b1c5" providerId="LiveId" clId="{D0EDA0BC-5C28-4AB8-A644-92C77111ECBF}" dt="2024-10-22T03:47:30.580" v="423" actId="1076"/>
          <ac:picMkLst>
            <pc:docMk/>
            <pc:sldMk cId="319349301" sldId="263"/>
            <ac:picMk id="8" creationId="{10517B9E-8E50-B278-A9D6-04E088C5C1DC}"/>
          </ac:picMkLst>
        </pc:picChg>
        <pc:picChg chg="del">
          <ac:chgData name="bh w" userId="453d3da21bf6b1c5" providerId="LiveId" clId="{D0EDA0BC-5C28-4AB8-A644-92C77111ECBF}" dt="2024-10-22T03:41:05.133" v="261" actId="478"/>
          <ac:picMkLst>
            <pc:docMk/>
            <pc:sldMk cId="319349301" sldId="263"/>
            <ac:picMk id="1028" creationId="{8D826365-E7F2-24DD-938C-C674C0BE6616}"/>
          </ac:picMkLst>
        </pc:picChg>
        <pc:picChg chg="del">
          <ac:chgData name="bh w" userId="453d3da21bf6b1c5" providerId="LiveId" clId="{D0EDA0BC-5C28-4AB8-A644-92C77111ECBF}" dt="2024-10-22T03:41:04.624" v="260" actId="478"/>
          <ac:picMkLst>
            <pc:docMk/>
            <pc:sldMk cId="319349301" sldId="263"/>
            <ac:picMk id="2052" creationId="{A7594C99-E681-199F-EA2F-B52D29E5F161}"/>
          </ac:picMkLst>
        </pc:picChg>
        <pc:picChg chg="del">
          <ac:chgData name="bh w" userId="453d3da21bf6b1c5" providerId="LiveId" clId="{D0EDA0BC-5C28-4AB8-A644-92C77111ECBF}" dt="2024-10-22T03:41:05.588" v="262" actId="478"/>
          <ac:picMkLst>
            <pc:docMk/>
            <pc:sldMk cId="319349301" sldId="263"/>
            <ac:picMk id="2056" creationId="{A7F3066E-2C86-6270-F69D-E38BBADAFB83}"/>
          </ac:picMkLst>
        </pc:picChg>
      </pc:sldChg>
      <pc:sldChg chg="del">
        <pc:chgData name="bh w" userId="453d3da21bf6b1c5" providerId="LiveId" clId="{D0EDA0BC-5C28-4AB8-A644-92C77111ECBF}" dt="2024-10-22T02:58:52.242" v="33" actId="47"/>
        <pc:sldMkLst>
          <pc:docMk/>
          <pc:sldMk cId="3131726021" sldId="263"/>
        </pc:sldMkLst>
      </pc:sldChg>
      <pc:sldChg chg="addSp modSp add mod">
        <pc:chgData name="bh w" userId="453d3da21bf6b1c5" providerId="LiveId" clId="{D0EDA0BC-5C28-4AB8-A644-92C77111ECBF}" dt="2024-10-22T03:40:51.529" v="258" actId="20577"/>
        <pc:sldMkLst>
          <pc:docMk/>
          <pc:sldMk cId="450268543" sldId="264"/>
        </pc:sldMkLst>
        <pc:spChg chg="mod">
          <ac:chgData name="bh w" userId="453d3da21bf6b1c5" providerId="LiveId" clId="{D0EDA0BC-5C28-4AB8-A644-92C77111ECBF}" dt="2024-10-22T03:40:51.529" v="258" actId="20577"/>
          <ac:spMkLst>
            <pc:docMk/>
            <pc:sldMk cId="450268543" sldId="264"/>
            <ac:spMk id="7" creationId="{3EF8054C-DE6A-609A-C961-701935C35576}"/>
          </ac:spMkLst>
        </pc:spChg>
        <pc:picChg chg="add mod">
          <ac:chgData name="bh w" userId="453d3da21bf6b1c5" providerId="LiveId" clId="{D0EDA0BC-5C28-4AB8-A644-92C77111ECBF}" dt="2024-10-22T03:30:10.627" v="210" actId="1076"/>
          <ac:picMkLst>
            <pc:docMk/>
            <pc:sldMk cId="450268543" sldId="264"/>
            <ac:picMk id="4" creationId="{31647E96-3B17-2859-A7ED-67296047197D}"/>
          </ac:picMkLst>
        </pc:picChg>
      </pc:sldChg>
      <pc:sldChg chg="addSp modSp add mod">
        <pc:chgData name="bh w" userId="453d3da21bf6b1c5" providerId="LiveId" clId="{D0EDA0BC-5C28-4AB8-A644-92C77111ECBF}" dt="2024-10-22T03:38:45.337" v="256" actId="20577"/>
        <pc:sldMkLst>
          <pc:docMk/>
          <pc:sldMk cId="3205428830" sldId="265"/>
        </pc:sldMkLst>
        <pc:spChg chg="add mod">
          <ac:chgData name="bh w" userId="453d3da21bf6b1c5" providerId="LiveId" clId="{D0EDA0BC-5C28-4AB8-A644-92C77111ECBF}" dt="2024-10-22T03:38:45.337" v="256" actId="20577"/>
          <ac:spMkLst>
            <pc:docMk/>
            <pc:sldMk cId="3205428830" sldId="265"/>
            <ac:spMk id="4" creationId="{F3CDFF08-F3C9-F17B-6AE1-19323B645217}"/>
          </ac:spMkLst>
        </pc:spChg>
      </pc:sldChg>
      <pc:sldChg chg="delSp modSp add del mod">
        <pc:chgData name="bh w" userId="453d3da21bf6b1c5" providerId="LiveId" clId="{D0EDA0BC-5C28-4AB8-A644-92C77111ECBF}" dt="2024-10-22T03:46:37.979" v="398" actId="47"/>
        <pc:sldMkLst>
          <pc:docMk/>
          <pc:sldMk cId="2581432187" sldId="266"/>
        </pc:sldMkLst>
        <pc:spChg chg="mod">
          <ac:chgData name="bh w" userId="453d3da21bf6b1c5" providerId="LiveId" clId="{D0EDA0BC-5C28-4AB8-A644-92C77111ECBF}" dt="2024-10-22T03:44:08.068" v="311"/>
          <ac:spMkLst>
            <pc:docMk/>
            <pc:sldMk cId="2581432187" sldId="266"/>
            <ac:spMk id="7" creationId="{D4DB43C6-B440-7D78-5283-0A87A8E2A1DC}"/>
          </ac:spMkLst>
        </pc:spChg>
        <pc:picChg chg="del">
          <ac:chgData name="bh w" userId="453d3da21bf6b1c5" providerId="LiveId" clId="{D0EDA0BC-5C28-4AB8-A644-92C77111ECBF}" dt="2024-10-22T03:43:44.056" v="282" actId="478"/>
          <ac:picMkLst>
            <pc:docMk/>
            <pc:sldMk cId="2581432187" sldId="266"/>
            <ac:picMk id="4" creationId="{17361640-9614-EBA6-6A2E-A1A30A2A2EEE}"/>
          </ac:picMkLst>
        </pc:picChg>
      </pc:sldChg>
    </pc:docChg>
  </pc:docChgLst>
  <pc:docChgLst>
    <pc:chgData name="bh w" userId="453d3da21bf6b1c5" providerId="LiveId" clId="{B4AA3300-3BD6-4E1B-9C87-2E8D532B94A2}"/>
    <pc:docChg chg="undo redo custSel modSld">
      <pc:chgData name="bh w" userId="453d3da21bf6b1c5" providerId="LiveId" clId="{B4AA3300-3BD6-4E1B-9C87-2E8D532B94A2}" dt="2024-10-22T05:45:13.303" v="746" actId="20577"/>
      <pc:docMkLst>
        <pc:docMk/>
      </pc:docMkLst>
      <pc:sldChg chg="addSp delSp modSp mod">
        <pc:chgData name="bh w" userId="453d3da21bf6b1c5" providerId="LiveId" clId="{B4AA3300-3BD6-4E1B-9C87-2E8D532B94A2}" dt="2024-10-22T05:45:13.303" v="746" actId="20577"/>
        <pc:sldMkLst>
          <pc:docMk/>
          <pc:sldMk cId="540498785" sldId="261"/>
        </pc:sldMkLst>
        <pc:spChg chg="mod">
          <ac:chgData name="bh w" userId="453d3da21bf6b1c5" providerId="LiveId" clId="{B4AA3300-3BD6-4E1B-9C87-2E8D532B94A2}" dt="2024-10-22T05:45:13.303" v="746" actId="20577"/>
          <ac:spMkLst>
            <pc:docMk/>
            <pc:sldMk cId="540498785" sldId="261"/>
            <ac:spMk id="7" creationId="{00000000-0000-0000-0000-000000000000}"/>
          </ac:spMkLst>
        </pc:spChg>
        <pc:spChg chg="add del">
          <ac:chgData name="bh w" userId="453d3da21bf6b1c5" providerId="LiveId" clId="{B4AA3300-3BD6-4E1B-9C87-2E8D532B94A2}" dt="2024-10-22T05:35:20.923" v="487" actId="22"/>
          <ac:spMkLst>
            <pc:docMk/>
            <pc:sldMk cId="540498785" sldId="261"/>
            <ac:spMk id="12" creationId="{8F3B6313-5692-D737-6C5B-987B8C5FB953}"/>
          </ac:spMkLst>
        </pc:spChg>
        <pc:picChg chg="add del mod">
          <ac:chgData name="bh w" userId="453d3da21bf6b1c5" providerId="LiveId" clId="{B4AA3300-3BD6-4E1B-9C87-2E8D532B94A2}" dt="2024-10-22T04:52:01.119" v="120" actId="478"/>
          <ac:picMkLst>
            <pc:docMk/>
            <pc:sldMk cId="540498785" sldId="261"/>
            <ac:picMk id="4" creationId="{5BAC45F9-F096-5757-BB08-B22347DE34B5}"/>
          </ac:picMkLst>
        </pc:picChg>
        <pc:picChg chg="add del mod">
          <ac:chgData name="bh w" userId="453d3da21bf6b1c5" providerId="LiveId" clId="{B4AA3300-3BD6-4E1B-9C87-2E8D532B94A2}" dt="2024-10-22T05:37:34.653" v="545" actId="478"/>
          <ac:picMkLst>
            <pc:docMk/>
            <pc:sldMk cId="540498785" sldId="261"/>
            <ac:picMk id="8" creationId="{654856A0-5D46-461C-00AE-291CD51D69AE}"/>
          </ac:picMkLst>
        </pc:picChg>
        <pc:picChg chg="add mod">
          <ac:chgData name="bh w" userId="453d3da21bf6b1c5" providerId="LiveId" clId="{B4AA3300-3BD6-4E1B-9C87-2E8D532B94A2}" dt="2024-10-22T04:52:12.918" v="126" actId="1076"/>
          <ac:picMkLst>
            <pc:docMk/>
            <pc:sldMk cId="540498785" sldId="261"/>
            <ac:picMk id="10" creationId="{12162CD4-F2FA-FE1C-5702-9AF8A83DD881}"/>
          </ac:picMkLst>
        </pc:picChg>
        <pc:picChg chg="add del mod">
          <ac:chgData name="bh w" userId="453d3da21bf6b1c5" providerId="LiveId" clId="{B4AA3300-3BD6-4E1B-9C87-2E8D532B94A2}" dt="2024-10-22T05:39:37.412" v="651" actId="478"/>
          <ac:picMkLst>
            <pc:docMk/>
            <pc:sldMk cId="540498785" sldId="261"/>
            <ac:picMk id="14" creationId="{BF4B0762-D78D-4B94-CC9C-60538002D09C}"/>
          </ac:picMkLst>
        </pc:picChg>
        <pc:picChg chg="add del mod">
          <ac:chgData name="bh w" userId="453d3da21bf6b1c5" providerId="LiveId" clId="{B4AA3300-3BD6-4E1B-9C87-2E8D532B94A2}" dt="2024-10-22T05:44:11.953" v="726" actId="478"/>
          <ac:picMkLst>
            <pc:docMk/>
            <pc:sldMk cId="540498785" sldId="261"/>
            <ac:picMk id="16" creationId="{B39ECFA1-8630-A720-0EE4-FF24AC4F7A40}"/>
          </ac:picMkLst>
        </pc:picChg>
        <pc:picChg chg="add del mod ord">
          <ac:chgData name="bh w" userId="453d3da21bf6b1c5" providerId="LiveId" clId="{B4AA3300-3BD6-4E1B-9C87-2E8D532B94A2}" dt="2024-10-22T05:42:28.783" v="698" actId="478"/>
          <ac:picMkLst>
            <pc:docMk/>
            <pc:sldMk cId="540498785" sldId="261"/>
            <ac:picMk id="18" creationId="{DCF119D5-9782-CCAF-79E3-F4A30A823C69}"/>
          </ac:picMkLst>
        </pc:picChg>
        <pc:picChg chg="add del mod">
          <ac:chgData name="bh w" userId="453d3da21bf6b1c5" providerId="LiveId" clId="{B4AA3300-3BD6-4E1B-9C87-2E8D532B94A2}" dt="2024-10-22T05:43:55.787" v="718" actId="478"/>
          <ac:picMkLst>
            <pc:docMk/>
            <pc:sldMk cId="540498785" sldId="261"/>
            <ac:picMk id="20" creationId="{C647921B-A809-B856-6F0D-3E63AC0E8E57}"/>
          </ac:picMkLst>
        </pc:picChg>
        <pc:picChg chg="add mod">
          <ac:chgData name="bh w" userId="453d3da21bf6b1c5" providerId="LiveId" clId="{B4AA3300-3BD6-4E1B-9C87-2E8D532B94A2}" dt="2024-10-22T05:44:11.072" v="725" actId="1076"/>
          <ac:picMkLst>
            <pc:docMk/>
            <pc:sldMk cId="540498785" sldId="261"/>
            <ac:picMk id="22" creationId="{8753B368-0635-477D-F2C3-589ED1B4E471}"/>
          </ac:picMkLst>
        </pc:picChg>
        <pc:picChg chg="add mod">
          <ac:chgData name="bh w" userId="453d3da21bf6b1c5" providerId="LiveId" clId="{B4AA3300-3BD6-4E1B-9C87-2E8D532B94A2}" dt="2024-10-22T05:44:41.337" v="732" actId="1076"/>
          <ac:picMkLst>
            <pc:docMk/>
            <pc:sldMk cId="540498785" sldId="261"/>
            <ac:picMk id="24" creationId="{CB2F7C9D-EAC4-632D-4433-7A095BE1A679}"/>
          </ac:picMkLst>
        </pc:picChg>
      </pc:sldChg>
      <pc:sldChg chg="modSp mod">
        <pc:chgData name="bh w" userId="453d3da21bf6b1c5" providerId="LiveId" clId="{B4AA3300-3BD6-4E1B-9C87-2E8D532B94A2}" dt="2024-10-22T04:49:59.711" v="111"/>
        <pc:sldMkLst>
          <pc:docMk/>
          <pc:sldMk cId="450268543" sldId="264"/>
        </pc:sldMkLst>
        <pc:spChg chg="mod">
          <ac:chgData name="bh w" userId="453d3da21bf6b1c5" providerId="LiveId" clId="{B4AA3300-3BD6-4E1B-9C87-2E8D532B94A2}" dt="2024-10-22T04:49:59.711" v="111"/>
          <ac:spMkLst>
            <pc:docMk/>
            <pc:sldMk cId="450268543" sldId="264"/>
            <ac:spMk id="7" creationId="{3EF8054C-DE6A-609A-C961-701935C35576}"/>
          </ac:spMkLst>
        </pc:spChg>
        <pc:picChg chg="mod">
          <ac:chgData name="bh w" userId="453d3da21bf6b1c5" providerId="LiveId" clId="{B4AA3300-3BD6-4E1B-9C87-2E8D532B94A2}" dt="2024-10-22T04:49:51.103" v="107" actId="1076"/>
          <ac:picMkLst>
            <pc:docMk/>
            <pc:sldMk cId="450268543" sldId="264"/>
            <ac:picMk id="4" creationId="{31647E96-3B17-2859-A7ED-67296047197D}"/>
          </ac:picMkLst>
        </pc:picChg>
      </pc:sldChg>
      <pc:sldChg chg="modSp mod">
        <pc:chgData name="bh w" userId="453d3da21bf6b1c5" providerId="LiveId" clId="{B4AA3300-3BD6-4E1B-9C87-2E8D532B94A2}" dt="2024-10-22T05:06:42.399" v="416" actId="20577"/>
        <pc:sldMkLst>
          <pc:docMk/>
          <pc:sldMk cId="3205428830" sldId="265"/>
        </pc:sldMkLst>
        <pc:spChg chg="mod">
          <ac:chgData name="bh w" userId="453d3da21bf6b1c5" providerId="LiveId" clId="{B4AA3300-3BD6-4E1B-9C87-2E8D532B94A2}" dt="2024-10-22T05:06:42.399" v="416" actId="20577"/>
          <ac:spMkLst>
            <pc:docMk/>
            <pc:sldMk cId="3205428830" sldId="265"/>
            <ac:spMk id="4" creationId="{F3CDFF08-F3C9-F17B-6AE1-19323B6452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D44F3235-C58E-4886-A6DC-B4555A13B1F9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5702E60B-C4B2-4104-898E-3B3A339CE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87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tx2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C0504D"/>
              </a:buClr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2" t="3708" r="20626" b="6469"/>
          <a:stretch/>
        </p:blipFill>
        <p:spPr>
          <a:xfrm>
            <a:off x="8010987" y="8620"/>
            <a:ext cx="1121558" cy="108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2021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07699"/>
      </p:ext>
    </p:extLst>
  </p:cSld>
  <p:clrMapOvr>
    <a:masterClrMapping/>
  </p:clrMapOvr>
  <p:transition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700867"/>
      </p:ext>
    </p:extLst>
  </p:cSld>
  <p:clrMapOvr>
    <a:masterClrMapping/>
  </p:clrMapOvr>
  <p:transition/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568244"/>
      </p:ext>
    </p:extLst>
  </p:cSld>
  <p:clrMapOvr>
    <a:masterClrMapping/>
  </p:clrMapOvr>
  <p:transition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214557"/>
      </p:ext>
    </p:extLst>
  </p:cSld>
  <p:clrMapOvr>
    <a:masterClrMapping/>
  </p:clrMapOvr>
  <p:transition/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938"/>
      </p:ext>
    </p:extLst>
  </p:cSld>
  <p:clrMapOvr>
    <a:masterClrMapping/>
  </p:clrMapOvr>
  <p:transition/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1482" y="365126"/>
            <a:ext cx="7929563" cy="673100"/>
          </a:xfrm>
          <a:prstGeom prst="rect">
            <a:avLst/>
          </a:prstGeom>
        </p:spPr>
        <p:txBody>
          <a:bodyPr/>
          <a:lstStyle>
            <a:lvl1pPr>
              <a:defRPr sz="27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482" y="1390651"/>
            <a:ext cx="8093868" cy="478631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18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buClr>
                <a:schemeClr val="accent1"/>
              </a:buClr>
              <a:defRPr sz="15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buClr>
                <a:schemeClr val="accent1"/>
              </a:buClr>
              <a:defRPr sz="1350"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buClr>
                <a:schemeClr val="accent1"/>
              </a:buClr>
              <a:defRPr sz="12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buClr>
                <a:schemeClr val="accent1"/>
              </a:buCl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300787"/>
            <a:ext cx="1428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7922031"/>
      </p:ext>
    </p:extLst>
  </p:cSld>
  <p:clrMapOvr>
    <a:masterClrMapping/>
  </p:clrMapOvr>
  <p:transition/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21482" y="365126"/>
            <a:ext cx="7929563" cy="673100"/>
          </a:xfrm>
          <a:prstGeom prst="rect">
            <a:avLst/>
          </a:prstGeom>
        </p:spPr>
        <p:txBody>
          <a:bodyPr/>
          <a:lstStyle>
            <a:lvl1pPr>
              <a:defRPr sz="30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300787"/>
            <a:ext cx="1428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900"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10779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29000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486264"/>
      </p:ext>
    </p:extLst>
  </p:cSld>
  <p:clrMapOvr>
    <a:masterClrMapping/>
  </p:clrMapOvr>
  <p:transition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29000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13134324"/>
      </p:ext>
    </p:extLst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3716305"/>
      </p:ext>
    </p:extLst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697783"/>
      </p:ext>
    </p:extLst>
  </p:cSld>
  <p:clrMapOvr>
    <a:masterClrMapping/>
  </p:clrMapOvr>
  <p:transition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493699"/>
      </p:ext>
    </p:extLst>
  </p:cSld>
  <p:clrMapOvr>
    <a:masterClrMapping/>
  </p:clrMapOvr>
  <p:transition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45674"/>
      </p:ext>
    </p:extLst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73585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14094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tx2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C0504D"/>
              </a:buClr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2" t="3708" r="20626" b="6469"/>
          <a:stretch/>
        </p:blipFill>
        <p:spPr>
          <a:xfrm>
            <a:off x="8010987" y="8620"/>
            <a:ext cx="1121558" cy="108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8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50" r:id="rId15"/>
    <p:sldLayoutId id="2147483654" r:id="rId16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第二次实验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翁博洪</a:t>
            </a:r>
          </a:p>
        </p:txBody>
      </p:sp>
    </p:spTree>
    <p:extLst>
      <p:ext uri="{BB962C8B-B14F-4D97-AF65-F5344CB8AC3E}">
        <p14:creationId xmlns:p14="http://schemas.microsoft.com/office/powerpoint/2010/main" val="13767826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直方图均衡算法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通过灰度级变换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，使得新图像的灰度均匀分布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r>
                  <a:rPr lang="zh-CN" altLang="en-US" dirty="0"/>
                  <a:t>图像灰度等级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dirty="0"/>
                  <a:t> 为原图灰度级的概率密度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离散形式：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灰度级不相等时：若目标图像灰度等级为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dirty="0"/>
                  <a:t>离散形式（只需修改映射公式中的最大值），需要归一化！</a:t>
                </a:r>
                <a:endParaRPr lang="en-US" altLang="zh-CN" dirty="0"/>
              </a:p>
              <a:p>
                <a:pPr marL="471487" lvl="1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7" t="-1350" r="-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2" descr="https://i-blog.csdnimg.cn/blog_migrate/a21d7d4c0c51fb15cb5d6ecdc476f0fd.jpeg">
            <a:extLst>
              <a:ext uri="{FF2B5EF4-FFF2-40B4-BE49-F238E27FC236}">
                <a16:creationId xmlns:a16="http://schemas.microsoft.com/office/drawing/2014/main" id="{C73DDFFB-EFAC-409F-B29E-A269485E34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2162CD4-F2FA-FE1C-5702-9AF8A83DD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50" y="1813616"/>
            <a:ext cx="3848100" cy="87223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753B368-0635-477D-F2C3-589ED1B4E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697" y="3424060"/>
            <a:ext cx="6363081" cy="97143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CB2F7C9D-EAC4-632D-4433-7A095BE1A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5671" y="5337293"/>
            <a:ext cx="5832657" cy="97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9878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CE8C3-D4D7-1E25-1109-18F5A8BA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616F6BC-20D3-50F3-B582-4B3BA94C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直方图均衡算法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F13DA35-9CAE-B5CC-2152-E4C8F3AD7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lvl="2"/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AutoShape 2" descr="https://i-blog.csdnimg.cn/blog_migrate/a21d7d4c0c51fb15cb5d6ecdc476f0fd.jpeg">
            <a:extLst>
              <a:ext uri="{FF2B5EF4-FFF2-40B4-BE49-F238E27FC236}">
                <a16:creationId xmlns:a16="http://schemas.microsoft.com/office/drawing/2014/main" id="{88F3E10D-54E3-DC28-C3B2-DCC64290BF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CDFF08-F3C9-F17B-6AE1-19323B645217}"/>
              </a:ext>
            </a:extLst>
          </p:cNvPr>
          <p:cNvSpPr txBox="1"/>
          <p:nvPr/>
        </p:nvSpPr>
        <p:spPr>
          <a:xfrm>
            <a:off x="409052" y="1668185"/>
            <a:ext cx="863069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histogram_equalization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ndarray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n_bins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计算原始图像的直方图 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非标准化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hist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uint16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img_flat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img.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flatten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img_flat</a:t>
            </a:r>
            <a:r>
              <a:rPr lang="en-US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hist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img_flat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计算累计直方图 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(CDF)</a:t>
            </a:r>
            <a:endParaRPr lang="en-US" altLang="zh-CN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cdf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hist</a:t>
            </a:r>
            <a:r>
              <a:rPr lang="en-US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cumsum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cdf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cdf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cdf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US" altLang="zh-CN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img_eq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cdf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n_bins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灰度归一化到 </a:t>
            </a:r>
            <a:r>
              <a:rPr lang="en-US" altLang="zh-CN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[0, 255]</a:t>
            </a:r>
            <a:endParaRPr lang="zh-CN" altLang="en-US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img_eq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img_eq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n_bins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uint8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img_eq</a:t>
            </a:r>
            <a:endParaRPr lang="en-US" altLang="zh-CN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42883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图像空域滤波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>
              <a:xfrm>
                <a:off x="566738" y="1341438"/>
                <a:ext cx="8001000" cy="4967287"/>
              </a:xfrm>
            </p:spPr>
            <p:txBody>
              <a:bodyPr/>
              <a:lstStyle/>
              <a:p>
                <a:r>
                  <a:rPr lang="zh-CN" altLang="en-US" dirty="0"/>
                  <a:t>滤波核：一般是一个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/>
                  <a:t>的矩阵</a:t>
                </a:r>
                <a:endParaRPr lang="en-US" altLang="zh-CN" dirty="0"/>
              </a:p>
              <a:p>
                <a:r>
                  <a:rPr lang="zh-CN" altLang="en-US" dirty="0"/>
                  <a:t>滤波操作：对每一个像素进行卷积操作</a:t>
                </a: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738" y="1341438"/>
                <a:ext cx="8001000" cy="4967287"/>
              </a:xfrm>
              <a:blipFill>
                <a:blip r:embed="rId2"/>
                <a:stretch>
                  <a:fillRect l="-1067" t="-1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2" descr="https://i-blog.csdnimg.cn/blog_migrate/a21d7d4c0c51fb15cb5d6ecdc476f0fd.jpeg">
            <a:extLst>
              <a:ext uri="{FF2B5EF4-FFF2-40B4-BE49-F238E27FC236}">
                <a16:creationId xmlns:a16="http://schemas.microsoft.com/office/drawing/2014/main" id="{C73DDFFB-EFAC-409F-B29E-A269485E34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 descr="12张动图帮你看懂卷积神经网络到底是什么 | 电子创新网 Imgtec 社区">
            <a:extLst>
              <a:ext uri="{FF2B5EF4-FFF2-40B4-BE49-F238E27FC236}">
                <a16:creationId xmlns:a16="http://schemas.microsoft.com/office/drawing/2014/main" id="{D2573AF7-9FE9-DCDB-527B-B51A8DFF7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561" y="3220041"/>
            <a:ext cx="2555228" cy="290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2F9A7B9-8D48-E401-78DA-3AAB20898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335" y="2373408"/>
            <a:ext cx="3086005" cy="6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914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6CF35-B2FE-F045-AA48-6384A5F77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C7D9540-88AE-BAD3-6474-13EF112A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图像空域滤波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7601CE9-CB73-F099-C393-16DD9427C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341438"/>
            <a:ext cx="8001000" cy="4967287"/>
          </a:xfrm>
        </p:spPr>
        <p:txBody>
          <a:bodyPr/>
          <a:lstStyle/>
          <a:p>
            <a:r>
              <a:rPr lang="zh-CN" altLang="en-US" dirty="0"/>
              <a:t>均值滤波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中值滤波</a:t>
            </a:r>
            <a:endParaRPr lang="en-US" altLang="zh-CN" dirty="0"/>
          </a:p>
          <a:p>
            <a:pPr lvl="1"/>
            <a:r>
              <a:rPr lang="zh-CN" altLang="en-US" dirty="0"/>
              <a:t>对滤波核内区域像素排序，选取中位数</a:t>
            </a:r>
          </a:p>
          <a:p>
            <a:pPr lvl="1"/>
            <a:r>
              <a:rPr lang="zh-CN" altLang="en-US" dirty="0"/>
              <a:t>对去除椒盐噪声有利</a:t>
            </a:r>
            <a:endParaRPr lang="en-US" altLang="zh-CN" dirty="0"/>
          </a:p>
          <a:p>
            <a:r>
              <a:rPr lang="zh-CN" altLang="en-US" dirty="0"/>
              <a:t>图像锐化（</a:t>
            </a:r>
            <a:r>
              <a:rPr lang="en-US" altLang="zh-CN" dirty="0"/>
              <a:t>Laplace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AutoShape 2" descr="https://i-blog.csdnimg.cn/blog_migrate/a21d7d4c0c51fb15cb5d6ecdc476f0fd.jpeg">
            <a:extLst>
              <a:ext uri="{FF2B5EF4-FFF2-40B4-BE49-F238E27FC236}">
                <a16:creationId xmlns:a16="http://schemas.microsoft.com/office/drawing/2014/main" id="{4F4C785E-8491-D820-0757-89C274D1C8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183D6F-65D2-9E4C-998B-CF20E292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260" y="1662019"/>
            <a:ext cx="3928679" cy="15634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0517B9E-8E50-B278-A9D6-04E088C5C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45" y="4889403"/>
            <a:ext cx="6194659" cy="147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930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705E8-C9A2-6E44-8B2A-876482BA1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1F1F5C4-4C9D-70AF-1EE4-36C381D6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图像空域滤波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EF8054C-DE6A-609A-C961-701935C35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341438"/>
            <a:ext cx="8001000" cy="4967287"/>
          </a:xfrm>
        </p:spPr>
        <p:txBody>
          <a:bodyPr/>
          <a:lstStyle/>
          <a:p>
            <a:r>
              <a:rPr lang="zh-CN" altLang="en-US" dirty="0"/>
              <a:t>边缘处理</a:t>
            </a:r>
            <a:endParaRPr lang="en-US" altLang="zh-CN" dirty="0"/>
          </a:p>
          <a:p>
            <a:pPr lvl="1"/>
            <a:r>
              <a:rPr lang="zh-CN" altLang="en-US" dirty="0"/>
              <a:t>忽略图像边缘的像素（缺点：图像大小变小）</a:t>
            </a:r>
            <a:endParaRPr lang="en-US" altLang="zh-CN" dirty="0"/>
          </a:p>
          <a:p>
            <a:pPr lvl="1"/>
            <a:r>
              <a:rPr lang="zh-CN" altLang="en-US" dirty="0"/>
              <a:t>进行填充（</a:t>
            </a:r>
            <a:r>
              <a:rPr lang="en-US" altLang="zh-CN" dirty="0"/>
              <a:t>padding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镜像填充：对均值滤波有利</a:t>
            </a:r>
            <a:endParaRPr lang="en-US" altLang="zh-CN" dirty="0"/>
          </a:p>
          <a:p>
            <a:pPr lvl="2"/>
            <a:r>
              <a:rPr lang="zh-CN" altLang="en-US" dirty="0"/>
              <a:t>重复填充：对均值滤波</a:t>
            </a:r>
            <a:r>
              <a:rPr lang="en-US" altLang="zh-CN" dirty="0"/>
              <a:t> / </a:t>
            </a:r>
            <a:r>
              <a:rPr lang="zh-CN" altLang="en-US" dirty="0"/>
              <a:t>锐化滤波有利，不引入新特征</a:t>
            </a:r>
            <a:endParaRPr lang="en-US" altLang="zh-CN" dirty="0"/>
          </a:p>
          <a:p>
            <a:pPr lvl="2"/>
            <a:r>
              <a:rPr lang="zh-CN" altLang="en-US" dirty="0"/>
              <a:t>常量填充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AutoShape 2" descr="https://i-blog.csdnimg.cn/blog_migrate/a21d7d4c0c51fb15cb5d6ecdc476f0fd.jpeg">
            <a:extLst>
              <a:ext uri="{FF2B5EF4-FFF2-40B4-BE49-F238E27FC236}">
                <a16:creationId xmlns:a16="http://schemas.microsoft.com/office/drawing/2014/main" id="{4FA1DB93-AF0E-2CC5-764D-1C2940F5D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647E96-3B17-2859-A7ED-672960471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993" y="4081939"/>
            <a:ext cx="6131335" cy="19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6854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STC-DeepBlu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STC-DeepBlue" id="{A61F68F3-0E6C-4EA4-B1E6-29A833CD64A8}" vid="{8102A5DC-8C51-49D5-B17E-FF8AB6D12D3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USTC-DeepBlue</Template>
  <TotalTime>15614</TotalTime>
  <Words>341</Words>
  <Application>Microsoft Office PowerPoint</Application>
  <PresentationFormat>全屏显示(4:3)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 Math</vt:lpstr>
      <vt:lpstr>Consolas</vt:lpstr>
      <vt:lpstr>Times New Roman</vt:lpstr>
      <vt:lpstr>Verdana</vt:lpstr>
      <vt:lpstr>Wingdings</vt:lpstr>
      <vt:lpstr>USTC-DeepBlue</vt:lpstr>
      <vt:lpstr>第二次实验</vt:lpstr>
      <vt:lpstr>直方图均衡算法</vt:lpstr>
      <vt:lpstr>直方图均衡算法</vt:lpstr>
      <vt:lpstr>图像空域滤波</vt:lpstr>
      <vt:lpstr>图像空域滤波</vt:lpstr>
      <vt:lpstr>图像空域滤波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XT</dc:creator>
  <cp:lastModifiedBy>bh w</cp:lastModifiedBy>
  <cp:revision>379</cp:revision>
  <cp:lastPrinted>2021-08-01T07:56:11Z</cp:lastPrinted>
  <dcterms:created xsi:type="dcterms:W3CDTF">2018-08-05T08:04:54Z</dcterms:created>
  <dcterms:modified xsi:type="dcterms:W3CDTF">2024-10-22T05:45:18Z</dcterms:modified>
</cp:coreProperties>
</file>