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8"/>
  </p:notesMasterIdLst>
  <p:sldIdLst>
    <p:sldId id="256" r:id="rId2"/>
    <p:sldId id="272" r:id="rId3"/>
    <p:sldId id="273" r:id="rId4"/>
    <p:sldId id="274" r:id="rId5"/>
    <p:sldId id="275" r:id="rId6"/>
    <p:sldId id="276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姚 鑫" initials="姚" lastIdx="1" clrIdx="0">
    <p:extLst>
      <p:ext uri="{19B8F6BF-5375-455C-9EA6-DF929625EA0E}">
        <p15:presenceInfo xmlns:p15="http://schemas.microsoft.com/office/powerpoint/2012/main" userId="2ced1c66bbf414cc" providerId="Windows Live"/>
      </p:ext>
    </p:extLst>
  </p:cmAuthor>
  <p:cmAuthor id="2" name="毛 云垚" initials="毛" lastIdx="5" clrIdx="1">
    <p:extLst>
      <p:ext uri="{19B8F6BF-5375-455C-9EA6-DF929625EA0E}">
        <p15:presenceInfo xmlns:p15="http://schemas.microsoft.com/office/powerpoint/2012/main" userId="28fef45ac84bee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7FF"/>
    <a:srgbClr val="DBEEF4"/>
    <a:srgbClr val="FFFFFF"/>
    <a:srgbClr val="F3F3F3"/>
    <a:srgbClr val="F8C3BE"/>
    <a:srgbClr val="4F81BD"/>
    <a:srgbClr val="6FA8DA"/>
    <a:srgbClr val="D9D9D9"/>
    <a:srgbClr val="B6C4CC"/>
    <a:srgbClr val="A8B8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4618" autoAdjust="0"/>
  </p:normalViewPr>
  <p:slideViewPr>
    <p:cSldViewPr snapToGrid="0">
      <p:cViewPr varScale="1">
        <p:scale>
          <a:sx n="114" d="100"/>
          <a:sy n="114" d="100"/>
        </p:scale>
        <p:origin x="142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karist Z." userId="499267a916df0969" providerId="LiveId" clId="{FDA4D8DD-D646-413C-8C0D-4FB1CAC027A9}"/>
    <pc:docChg chg="undo addSld delSld modSld">
      <pc:chgData name="Guikarist Z." userId="499267a916df0969" providerId="LiveId" clId="{FDA4D8DD-D646-413C-8C0D-4FB1CAC027A9}" dt="2018-12-10T13:48:13.274" v="2002" actId="20577"/>
      <pc:docMkLst>
        <pc:docMk/>
      </pc:docMkLst>
      <pc:sldChg chg="modSp">
        <pc:chgData name="Guikarist Z." userId="499267a916df0969" providerId="LiveId" clId="{FDA4D8DD-D646-413C-8C0D-4FB1CAC027A9}" dt="2018-12-10T13:37:26.728" v="20"/>
        <pc:sldMkLst>
          <pc:docMk/>
          <pc:sldMk cId="1376782688" sldId="256"/>
        </pc:sldMkLst>
        <pc:spChg chg="mod">
          <ac:chgData name="Guikarist Z." userId="499267a916df0969" providerId="LiveId" clId="{FDA4D8DD-D646-413C-8C0D-4FB1CAC027A9}" dt="2018-12-10T13:37:26.728" v="20"/>
          <ac:spMkLst>
            <pc:docMk/>
            <pc:sldMk cId="1376782688" sldId="256"/>
            <ac:spMk id="2" creationId="{00000000-0000-0000-0000-000000000000}"/>
          </ac:spMkLst>
        </pc:spChg>
        <pc:spChg chg="mod">
          <ac:chgData name="Guikarist Z." userId="499267a916df0969" providerId="LiveId" clId="{FDA4D8DD-D646-413C-8C0D-4FB1CAC027A9}" dt="2018-12-10T13:36:54.827" v="13" actId="20577"/>
          <ac:spMkLst>
            <pc:docMk/>
            <pc:sldMk cId="1376782688" sldId="256"/>
            <ac:spMk id="3" creationId="{00000000-0000-0000-0000-000000000000}"/>
          </ac:spMkLst>
        </pc:spChg>
      </pc:sldChg>
      <pc:sldChg chg="modSp">
        <pc:chgData name="Guikarist Z." userId="499267a916df0969" providerId="LiveId" clId="{FDA4D8DD-D646-413C-8C0D-4FB1CAC027A9}" dt="2018-12-10T13:46:08.597" v="1706"/>
        <pc:sldMkLst>
          <pc:docMk/>
          <pc:sldMk cId="1393845295" sldId="258"/>
        </pc:sldMkLst>
        <pc:spChg chg="mod">
          <ac:chgData name="Guikarist Z." userId="499267a916df0969" providerId="LiveId" clId="{FDA4D8DD-D646-413C-8C0D-4FB1CAC027A9}" dt="2018-12-10T13:46:08.597" v="1706"/>
          <ac:spMkLst>
            <pc:docMk/>
            <pc:sldMk cId="1393845295" sldId="258"/>
            <ac:spMk id="3" creationId="{00000000-0000-0000-0000-000000000000}"/>
          </ac:spMkLst>
        </pc:spChg>
      </pc:sldChg>
      <pc:sldChg chg="modSp">
        <pc:chgData name="Guikarist Z." userId="499267a916df0969" providerId="LiveId" clId="{FDA4D8DD-D646-413C-8C0D-4FB1CAC027A9}" dt="2018-12-10T13:45:57.814" v="1695"/>
        <pc:sldMkLst>
          <pc:docMk/>
          <pc:sldMk cId="4100744939" sldId="259"/>
        </pc:sldMkLst>
        <pc:spChg chg="mod">
          <ac:chgData name="Guikarist Z." userId="499267a916df0969" providerId="LiveId" clId="{FDA4D8DD-D646-413C-8C0D-4FB1CAC027A9}" dt="2018-12-10T13:45:57.814" v="1695"/>
          <ac:spMkLst>
            <pc:docMk/>
            <pc:sldMk cId="4100744939" sldId="259"/>
            <ac:spMk id="3" creationId="{00000000-0000-0000-0000-000000000000}"/>
          </ac:spMkLst>
        </pc:spChg>
      </pc:sldChg>
      <pc:sldChg chg="modSp">
        <pc:chgData name="Guikarist Z." userId="499267a916df0969" providerId="LiveId" clId="{FDA4D8DD-D646-413C-8C0D-4FB1CAC027A9}" dt="2018-12-10T13:48:13.274" v="2002" actId="20577"/>
        <pc:sldMkLst>
          <pc:docMk/>
          <pc:sldMk cId="3744436297" sldId="260"/>
        </pc:sldMkLst>
        <pc:spChg chg="mod">
          <ac:chgData name="Guikarist Z." userId="499267a916df0969" providerId="LiveId" clId="{FDA4D8DD-D646-413C-8C0D-4FB1CAC027A9}" dt="2018-12-10T13:48:13.274" v="2002" actId="20577"/>
          <ac:spMkLst>
            <pc:docMk/>
            <pc:sldMk cId="3744436297" sldId="260"/>
            <ac:spMk id="3" creationId="{00000000-0000-0000-0000-000000000000}"/>
          </ac:spMkLst>
        </pc:spChg>
      </pc:sldChg>
      <pc:sldChg chg="del">
        <pc:chgData name="Guikarist Z." userId="499267a916df0969" providerId="LiveId" clId="{FDA4D8DD-D646-413C-8C0D-4FB1CAC027A9}" dt="2018-12-10T13:44:01.528" v="1444" actId="2696"/>
        <pc:sldMkLst>
          <pc:docMk/>
          <pc:sldMk cId="953239954" sldId="262"/>
        </pc:sldMkLst>
      </pc:sldChg>
      <pc:sldChg chg="modSp add del">
        <pc:chgData name="Guikarist Z." userId="499267a916df0969" providerId="LiveId" clId="{FDA4D8DD-D646-413C-8C0D-4FB1CAC027A9}" dt="2018-12-10T13:45:05.168" v="1661" actId="2696"/>
        <pc:sldMkLst>
          <pc:docMk/>
          <pc:sldMk cId="2996777435" sldId="262"/>
        </pc:sldMkLst>
        <pc:spChg chg="mod">
          <ac:chgData name="Guikarist Z." userId="499267a916df0969" providerId="LiveId" clId="{FDA4D8DD-D646-413C-8C0D-4FB1CAC027A9}" dt="2018-12-10T13:44:42.562" v="1654" actId="20577"/>
          <ac:spMkLst>
            <pc:docMk/>
            <pc:sldMk cId="2996777435" sldId="26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F3235-C58E-4886-A6DC-B4555A13B1F9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2E60B-C4B2-4104-898E-3B3A339C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87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2E60B-C4B2-4104-898E-3B3A339CE9D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966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C0504D"/>
              </a:buClr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2" t="3708" r="20626" b="6469"/>
          <a:stretch/>
        </p:blipFill>
        <p:spPr>
          <a:xfrm>
            <a:off x="8010987" y="8620"/>
            <a:ext cx="1121558" cy="108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2021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076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7008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56824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21455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93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1482" y="365126"/>
            <a:ext cx="7929563" cy="673100"/>
          </a:xfrm>
          <a:prstGeom prst="rect">
            <a:avLst/>
          </a:prstGeom>
        </p:spPr>
        <p:txBody>
          <a:bodyPr/>
          <a:lstStyle>
            <a:lvl1pPr>
              <a:defRPr sz="27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482" y="1390651"/>
            <a:ext cx="8093868" cy="478631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18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buClr>
                <a:schemeClr val="accent1"/>
              </a:buClr>
              <a:defRPr sz="15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buClr>
                <a:schemeClr val="accent1"/>
              </a:buClr>
              <a:defRPr sz="1350"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buClr>
                <a:schemeClr val="accent1"/>
              </a:buClr>
              <a:defRPr sz="12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buClr>
                <a:schemeClr val="accent1"/>
              </a:buCl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300787"/>
            <a:ext cx="1428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792203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21482" y="365126"/>
            <a:ext cx="7929563" cy="673100"/>
          </a:xfrm>
          <a:prstGeom prst="rect">
            <a:avLst/>
          </a:prstGeom>
        </p:spPr>
        <p:txBody>
          <a:bodyPr/>
          <a:lstStyle>
            <a:lvl1pPr>
              <a:defRPr sz="30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300787"/>
            <a:ext cx="1428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10779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29000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4862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29000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131343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371630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6977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49369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4567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73585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14094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C0504D"/>
              </a:buClr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2" t="3708" r="20626" b="6469"/>
          <a:stretch/>
        </p:blipFill>
        <p:spPr>
          <a:xfrm>
            <a:off x="8010987" y="8620"/>
            <a:ext cx="1121558" cy="108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8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50" r:id="rId15"/>
    <p:sldLayoutId id="2147483654" r:id="rId16"/>
  </p:sldLayoutIdLst>
  <p:transition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第三次作业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sz="3200" dirty="0"/>
              <a:t>杜锐</a:t>
            </a:r>
          </a:p>
        </p:txBody>
      </p:sp>
    </p:spTree>
    <p:extLst>
      <p:ext uri="{BB962C8B-B14F-4D97-AF65-F5344CB8AC3E}">
        <p14:creationId xmlns:p14="http://schemas.microsoft.com/office/powerpoint/2010/main" val="13767826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BD94DD0-4FDC-4F90-B72C-D890F8B9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雷登变换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BAB5FB6-8F3A-43A6-8A35-0E23604DC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计算方式</a:t>
            </a:r>
            <a:endParaRPr lang="en-US" altLang="zh-CN" dirty="0"/>
          </a:p>
          <a:p>
            <a:pPr lvl="1"/>
            <a:r>
              <a:rPr lang="zh-CN" altLang="en-US" dirty="0"/>
              <a:t>编程时可将图像先旋转特定角度，再在垂直方向上求和得到正弦图的一行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正弦图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177F2AD-C894-4550-AC01-F6D2ECE3C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668" y="2457190"/>
            <a:ext cx="5775140" cy="6857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A55E4E5-B445-4F87-8593-2EEB4F453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592" y="3607267"/>
            <a:ext cx="3605166" cy="277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1186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9C215-39FC-49AD-B698-56641789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反投影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37CC0B-0663-428B-AC7F-312875C23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计算方式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直观理解</a:t>
            </a:r>
            <a:endParaRPr lang="en-US" altLang="zh-CN" dirty="0"/>
          </a:p>
          <a:p>
            <a:pPr lvl="1"/>
            <a:r>
              <a:rPr lang="zh-CN" altLang="en-US" dirty="0"/>
              <a:t>将每个投影沿着投影的方向反向“涂抹”回去再累加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CCE949-6C39-480A-B691-D6DD94692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8" y="1920446"/>
            <a:ext cx="4527345" cy="5576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A471DB9-7005-487E-B927-D6CC66C21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581" y="1811992"/>
            <a:ext cx="3192456" cy="6039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F78672-898C-43B6-9457-CB013125A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329" y="3552215"/>
            <a:ext cx="4137342" cy="275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9545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BEAA4-B495-4617-BDF1-F083BA1C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滤波反投影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CF752-BBEF-4EAD-8FDC-EA990182C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计算方式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滤波器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F3F82E-80DB-4825-A515-37FB40B55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564" y="1772324"/>
            <a:ext cx="5119641" cy="671749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7B2514E-5248-4705-AC2D-9EF6A85D53C0}"/>
              </a:ext>
            </a:extLst>
          </p:cNvPr>
          <p:cNvCxnSpPr>
            <a:cxnSpLocks/>
          </p:cNvCxnSpPr>
          <p:nvPr/>
        </p:nvCxnSpPr>
        <p:spPr bwMode="auto">
          <a:xfrm>
            <a:off x="3452069" y="2290194"/>
            <a:ext cx="277127" cy="0"/>
          </a:xfrm>
          <a:prstGeom prst="line">
            <a:avLst/>
          </a:prstGeom>
          <a:ln w="28575"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0BF847B-2CB2-4E3E-BA7C-EA0C107DEA30}"/>
              </a:ext>
            </a:extLst>
          </p:cNvPr>
          <p:cNvSpPr txBox="1"/>
          <p:nvPr/>
        </p:nvSpPr>
        <p:spPr>
          <a:xfrm>
            <a:off x="3783305" y="247981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斜坡滤波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D13F13F-8445-4A6B-B5BC-5F834C74FD16}"/>
              </a:ext>
            </a:extLst>
          </p:cNvPr>
          <p:cNvCxnSpPr>
            <a:cxnSpLocks/>
          </p:cNvCxnSpPr>
          <p:nvPr/>
        </p:nvCxnSpPr>
        <p:spPr bwMode="auto">
          <a:xfrm>
            <a:off x="3590632" y="2290194"/>
            <a:ext cx="708870" cy="198587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D022925F-0B79-43F4-AC08-EEFC14468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855" y="3330649"/>
            <a:ext cx="3865058" cy="2332018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4EE1287-21BE-4E08-AA41-C13C595FD262}"/>
              </a:ext>
            </a:extLst>
          </p:cNvPr>
          <p:cNvCxnSpPr>
            <a:cxnSpLocks/>
          </p:cNvCxnSpPr>
          <p:nvPr/>
        </p:nvCxnSpPr>
        <p:spPr bwMode="auto">
          <a:xfrm flipV="1">
            <a:off x="4519145" y="3209507"/>
            <a:ext cx="421971" cy="416987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34924C8-0F7A-4CB2-AF23-DC356AC215A1}"/>
              </a:ext>
            </a:extLst>
          </p:cNvPr>
          <p:cNvSpPr txBox="1"/>
          <p:nvPr/>
        </p:nvSpPr>
        <p:spPr>
          <a:xfrm>
            <a:off x="4332494" y="28749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斜坡滤波加窗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2A4FDBF-EB1D-45BD-A155-3D7FC20AF61B}"/>
              </a:ext>
            </a:extLst>
          </p:cNvPr>
          <p:cNvCxnSpPr>
            <a:cxnSpLocks/>
          </p:cNvCxnSpPr>
          <p:nvPr/>
        </p:nvCxnSpPr>
        <p:spPr bwMode="auto">
          <a:xfrm>
            <a:off x="4519145" y="5610656"/>
            <a:ext cx="431070" cy="27673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DCE31C9-CEC7-4D34-A091-F75D5D35F5DD}"/>
              </a:ext>
            </a:extLst>
          </p:cNvPr>
          <p:cNvSpPr txBox="1"/>
          <p:nvPr/>
        </p:nvSpPr>
        <p:spPr>
          <a:xfrm>
            <a:off x="4179588" y="586709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斜坡滤波加汉明窗</a:t>
            </a:r>
          </a:p>
        </p:txBody>
      </p:sp>
    </p:spTree>
    <p:extLst>
      <p:ext uri="{BB962C8B-B14F-4D97-AF65-F5344CB8AC3E}">
        <p14:creationId xmlns:p14="http://schemas.microsoft.com/office/powerpoint/2010/main" val="135737536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BEAA4-B495-4617-BDF1-F083BA1C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滤波反投影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CF752-BBEF-4EAD-8FDC-EA990182C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离散情况注意对滤波器进行频移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9767CA-F33C-4A17-9059-A6329595D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74" y="1828017"/>
            <a:ext cx="1775700" cy="32019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8FB0FE-196A-4DD7-96BD-2CF141D40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76" y="2091192"/>
            <a:ext cx="514422" cy="28769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F8B592-05C3-412A-970C-025246997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709" y="2069223"/>
            <a:ext cx="543001" cy="2753109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60AFC9F-4AEF-48DC-A7BE-44E0DB9246EA}"/>
              </a:ext>
            </a:extLst>
          </p:cNvPr>
          <p:cNvCxnSpPr>
            <a:cxnSpLocks/>
          </p:cNvCxnSpPr>
          <p:nvPr/>
        </p:nvCxnSpPr>
        <p:spPr bwMode="auto">
          <a:xfrm>
            <a:off x="3716323" y="3429000"/>
            <a:ext cx="1359016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D0E7F4A-19FD-4980-A59B-61CBE293BD89}"/>
              </a:ext>
            </a:extLst>
          </p:cNvPr>
          <p:cNvSpPr txBox="1"/>
          <p:nvPr/>
        </p:nvSpPr>
        <p:spPr>
          <a:xfrm>
            <a:off x="1091445" y="5115356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连续情况下中心频率为低频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128F942-D06A-4223-A8A2-0BB5F1E595F8}"/>
              </a:ext>
            </a:extLst>
          </p:cNvPr>
          <p:cNvSpPr txBox="1"/>
          <p:nvPr/>
        </p:nvSpPr>
        <p:spPr>
          <a:xfrm>
            <a:off x="4297437" y="5115356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离散情况下中心频率为高频</a:t>
            </a:r>
          </a:p>
        </p:txBody>
      </p:sp>
    </p:spTree>
    <p:extLst>
      <p:ext uri="{BB962C8B-B14F-4D97-AF65-F5344CB8AC3E}">
        <p14:creationId xmlns:p14="http://schemas.microsoft.com/office/powerpoint/2010/main" val="386620225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3EE02-4565-4874-A19E-9F001F39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EEB6F-802E-477F-8DB6-9B6EF2F59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注意在图像周围</a:t>
            </a:r>
            <a:r>
              <a:rPr lang="en-US" altLang="zh-CN" dirty="0"/>
              <a:t>padding</a:t>
            </a:r>
          </a:p>
          <a:p>
            <a:pPr lvl="1"/>
            <a:r>
              <a:rPr lang="zh-CN" altLang="en-US" dirty="0"/>
              <a:t>图像旋转时会越出边界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CE8096-F573-4C6C-B5E9-13DBAE13E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77" y="2392837"/>
            <a:ext cx="1488249" cy="16171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EF7C75-AD88-4530-B6DD-507D54969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926" y="2392837"/>
            <a:ext cx="1464305" cy="16171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2E8E18C-EC7F-45C2-A6A2-4937FE27B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686" y="2346698"/>
            <a:ext cx="3397191" cy="17093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9DE7AD-B48C-4F9D-9B6D-9B25B5718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677" y="4496396"/>
            <a:ext cx="1488833" cy="16171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8D3365-5C0A-4029-A94F-6D2156618A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2927" y="4496397"/>
            <a:ext cx="1488834" cy="16220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8DA391-7B5D-4418-A11D-BE0037FF58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687" y="4456113"/>
            <a:ext cx="1692892" cy="16928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D147F96-9778-4ADD-9D8D-B6358CDAF9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7580" y="4456114"/>
            <a:ext cx="1709380" cy="1709380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C1385A9-020F-4EE4-B0D3-1CD80E01D59E}"/>
              </a:ext>
            </a:extLst>
          </p:cNvPr>
          <p:cNvCxnSpPr/>
          <p:nvPr/>
        </p:nvCxnSpPr>
        <p:spPr bwMode="auto">
          <a:xfrm>
            <a:off x="4009938" y="3212983"/>
            <a:ext cx="629174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DB88714-E2DF-4E39-AC97-8FDD96255ABB}"/>
              </a:ext>
            </a:extLst>
          </p:cNvPr>
          <p:cNvCxnSpPr/>
          <p:nvPr/>
        </p:nvCxnSpPr>
        <p:spPr bwMode="auto">
          <a:xfrm>
            <a:off x="4009938" y="5286462"/>
            <a:ext cx="629174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65361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STC-DeepBlu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STC-DeepBlue" id="{A61F68F3-0E6C-4EA4-B1E6-29A833CD64A8}" vid="{8102A5DC-8C51-49D5-B17E-FF8AB6D12D3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USTC-DeepBlue</Template>
  <TotalTime>23145</TotalTime>
  <Words>104</Words>
  <Application>Microsoft Office PowerPoint</Application>
  <PresentationFormat>全屏显示(4:3)</PresentationFormat>
  <Paragraphs>30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黑体</vt:lpstr>
      <vt:lpstr>宋体</vt:lpstr>
      <vt:lpstr>Arial</vt:lpstr>
      <vt:lpstr>Calibri</vt:lpstr>
      <vt:lpstr>Times New Roman</vt:lpstr>
      <vt:lpstr>Verdana</vt:lpstr>
      <vt:lpstr>Wingdings</vt:lpstr>
      <vt:lpstr>USTC-DeepBlue</vt:lpstr>
      <vt:lpstr>第三次作业</vt:lpstr>
      <vt:lpstr>雷登变换</vt:lpstr>
      <vt:lpstr>反投影</vt:lpstr>
      <vt:lpstr>滤波反投影</vt:lpstr>
      <vt:lpstr>滤波反投影</vt:lpstr>
      <vt:lpstr>其他问题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XT</dc:creator>
  <cp:lastModifiedBy>ustc</cp:lastModifiedBy>
  <cp:revision>3794</cp:revision>
  <dcterms:created xsi:type="dcterms:W3CDTF">2018-08-05T08:04:54Z</dcterms:created>
  <dcterms:modified xsi:type="dcterms:W3CDTF">2024-10-22T06:50:56Z</dcterms:modified>
</cp:coreProperties>
</file>