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9C14BA-D0C3-45BE-9214-427B71C27172}">
          <p14:sldIdLst>
            <p14:sldId id="256"/>
            <p14:sldId id="261"/>
            <p14:sldId id="262"/>
            <p14:sldId id="263"/>
          </p14:sldIdLst>
        </p14:section>
        <p14:section name="无标题节" id="{E3401C85-BA9F-4852-9265-42A299FFC51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5fb328cba84305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1799" autoAdjust="0"/>
  </p:normalViewPr>
  <p:slideViewPr>
    <p:cSldViewPr snapToGrid="0">
      <p:cViewPr varScale="1">
        <p:scale>
          <a:sx n="104" d="100"/>
          <a:sy n="104" d="100"/>
        </p:scale>
        <p:origin x="19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44F3235-C58E-4886-A6DC-B4555A13B1F9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5702E60B-C4B2-4104-898E-3B3A339C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20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07699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00867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8244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4557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38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27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2" y="1390651"/>
            <a:ext cx="8093868" cy="478631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buClr>
                <a:schemeClr val="accent1"/>
              </a:buClr>
              <a:defRPr sz="1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buClr>
                <a:schemeClr val="accent1"/>
              </a:buClr>
              <a:defRPr sz="135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buClr>
                <a:schemeClr val="accent1"/>
              </a:buClr>
              <a:defRPr sz="12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buClr>
                <a:schemeClr val="accent1"/>
              </a:buCl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22031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07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86264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34324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716305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97783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3699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674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35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409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0" r:id="rId15"/>
    <p:sldLayoutId id="2147483654" r:id="rId1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姚金辰</a:t>
            </a:r>
          </a:p>
        </p:txBody>
      </p:sp>
    </p:spTree>
    <p:extLst>
      <p:ext uri="{BB962C8B-B14F-4D97-AF65-F5344CB8AC3E}">
        <p14:creationId xmlns:p14="http://schemas.microsoft.com/office/powerpoint/2010/main" val="1376782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最近邻插值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最近的像素点作为插值对象</a:t>
            </a:r>
            <a:endParaRPr lang="en-US" altLang="zh-CN" dirty="0"/>
          </a:p>
          <a:p>
            <a:pPr lvl="1"/>
            <a:r>
              <a:rPr lang="zh-CN" altLang="en-US" dirty="0"/>
              <a:t>优点：算法简单，计算量小，速度快。</a:t>
            </a:r>
            <a:endParaRPr lang="en-US" altLang="zh-CN" dirty="0"/>
          </a:p>
          <a:p>
            <a:pPr lvl="1"/>
            <a:r>
              <a:rPr lang="zh-CN" altLang="en-US" dirty="0"/>
              <a:t>缺点：容易产生锯齿现象，图像质量较低。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C73DDFFB-EFAC-409F-B29E-A269485E3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1B67F1E0-98C8-4458-964C-B4205A78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3005546"/>
            <a:ext cx="5126182" cy="34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98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双线性内插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287"/>
          </a:xfrm>
        </p:spPr>
        <p:txBody>
          <a:bodyPr/>
          <a:lstStyle/>
          <a:p>
            <a:r>
              <a:rPr lang="zh-CN" altLang="en-US" dirty="0"/>
              <a:t>计算方式</a:t>
            </a:r>
            <a:endParaRPr lang="en-US" altLang="zh-CN" dirty="0"/>
          </a:p>
          <a:p>
            <a:pPr lvl="1"/>
            <a:r>
              <a:rPr lang="zh-CN" altLang="en-US" dirty="0"/>
              <a:t>其一：</a:t>
            </a:r>
            <a:endParaRPr lang="en-US" altLang="zh-CN" dirty="0"/>
          </a:p>
          <a:p>
            <a:pPr lvl="2"/>
            <a:r>
              <a:rPr lang="en-US" altLang="zh-CN" dirty="0"/>
              <a:t>v (x</a:t>
            </a:r>
            <a:r>
              <a:rPr lang="zh-CN" altLang="en-US" dirty="0"/>
              <a:t>，</a:t>
            </a:r>
            <a:r>
              <a:rPr lang="en-US" altLang="zh-CN" dirty="0"/>
              <a:t>y) = ax + by + </a:t>
            </a:r>
            <a:r>
              <a:rPr lang="en-US" altLang="zh-CN" dirty="0" err="1"/>
              <a:t>cxy</a:t>
            </a:r>
            <a:r>
              <a:rPr lang="en-US" altLang="zh-CN" dirty="0"/>
              <a:t> + d</a:t>
            </a:r>
          </a:p>
          <a:p>
            <a:pPr lvl="2"/>
            <a:r>
              <a:rPr lang="zh-CN" altLang="en-US" dirty="0"/>
              <a:t>周围四个点解出四个未知数</a:t>
            </a:r>
            <a:r>
              <a:rPr lang="en-US" altLang="zh-CN" dirty="0" err="1"/>
              <a:t>abcd</a:t>
            </a:r>
            <a:endParaRPr lang="en-US" altLang="zh-CN" dirty="0"/>
          </a:p>
          <a:p>
            <a:pPr lvl="2"/>
            <a:r>
              <a:rPr lang="zh-CN" altLang="en-US" dirty="0"/>
              <a:t>带入求解当前点的像素值</a:t>
            </a:r>
            <a:endParaRPr lang="en-US" altLang="zh-CN" dirty="0"/>
          </a:p>
          <a:p>
            <a:pPr lvl="1"/>
            <a:r>
              <a:rPr lang="zh-CN" altLang="en-US" dirty="0"/>
              <a:t>其二：</a:t>
            </a:r>
            <a:endParaRPr lang="en-US" altLang="zh-CN" dirty="0"/>
          </a:p>
          <a:p>
            <a:pPr lvl="2"/>
            <a:r>
              <a:rPr lang="zh-CN" altLang="en-US" dirty="0"/>
              <a:t>直接计算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C73DDFFB-EFAC-409F-B29E-A269485E3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1B67F1E0-98C8-4458-964C-B4205A78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94" y="4281052"/>
            <a:ext cx="3810000" cy="25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-blog.csdnimg.cn/blog_migrate/eb31f65d17ae82a05cd01c863b8a2432.png">
            <a:extLst>
              <a:ext uri="{FF2B5EF4-FFF2-40B4-BE49-F238E27FC236}">
                <a16:creationId xmlns:a16="http://schemas.microsoft.com/office/drawing/2014/main" id="{4E6BD991-ED23-45E3-94EF-7A8DFB29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1259186"/>
            <a:ext cx="2388105" cy="20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-blog.csdnimg.cn/blog_migrate/3152cce5e0dc3ce2cb3e7d394c2cddbe.png">
            <a:extLst>
              <a:ext uri="{FF2B5EF4-FFF2-40B4-BE49-F238E27FC236}">
                <a16:creationId xmlns:a16="http://schemas.microsoft.com/office/drawing/2014/main" id="{89DA47C8-4DFC-4339-B3A1-F3F8506E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03" y="3785621"/>
            <a:ext cx="6931747" cy="4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914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双三次内插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287"/>
          </a:xfrm>
        </p:spPr>
        <p:txBody>
          <a:bodyPr/>
          <a:lstStyle/>
          <a:p>
            <a:r>
              <a:rPr lang="zh-CN" altLang="en-US" dirty="0"/>
              <a:t>计算方式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周围</a:t>
            </a:r>
            <a:r>
              <a:rPr lang="en-US" altLang="zh-CN" dirty="0"/>
              <a:t>16</a:t>
            </a:r>
            <a:r>
              <a:rPr lang="zh-CN" altLang="en-US" dirty="0"/>
              <a:t>个点列出</a:t>
            </a:r>
            <a:r>
              <a:rPr lang="en-US" altLang="zh-CN" dirty="0"/>
              <a:t>16</a:t>
            </a:r>
            <a:r>
              <a:rPr lang="zh-CN" altLang="en-US" dirty="0"/>
              <a:t>个方程解出</a:t>
            </a:r>
            <a:r>
              <a:rPr lang="en-US" altLang="zh-CN" dirty="0"/>
              <a:t>16</a:t>
            </a:r>
            <a:r>
              <a:rPr lang="zh-CN" altLang="en-US" dirty="0"/>
              <a:t>个未知数</a:t>
            </a:r>
            <a:endParaRPr lang="en-US" altLang="zh-CN" dirty="0"/>
          </a:p>
          <a:p>
            <a:pPr lvl="1"/>
            <a:r>
              <a:rPr lang="zh-CN" altLang="en-US" dirty="0"/>
              <a:t>带入求解当前点的像素值</a:t>
            </a:r>
            <a:endParaRPr lang="en-US" altLang="zh-CN" dirty="0"/>
          </a:p>
          <a:p>
            <a:r>
              <a:rPr lang="zh-CN" altLang="en-US" dirty="0"/>
              <a:t>优缺点</a:t>
            </a:r>
            <a:endParaRPr lang="en-US" altLang="zh-CN" dirty="0"/>
          </a:p>
          <a:p>
            <a:pPr lvl="1"/>
            <a:r>
              <a:rPr lang="zh-CN" altLang="en-US" dirty="0"/>
              <a:t>保持细节方面比双线性内插相对较好，但其计算量非常大。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C73DDFFB-EFAC-409F-B29E-A269485E3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1B67F1E0-98C8-4458-964C-B4205A78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10" y="3792465"/>
            <a:ext cx="3884979" cy="25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FAFD8E-B8B6-4ECB-920C-FEF2BF50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5" y="1785738"/>
            <a:ext cx="1689605" cy="4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60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DeepBlue" id="{A61F68F3-0E6C-4EA4-B1E6-29A833CD64A8}" vid="{8102A5DC-8C51-49D5-B17E-FF8AB6D12D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15502</TotalTime>
  <Words>119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USTC-DeepBlue</vt:lpstr>
      <vt:lpstr>第一次实验</vt:lpstr>
      <vt:lpstr>最近邻插值</vt:lpstr>
      <vt:lpstr>双线性内插</vt:lpstr>
      <vt:lpstr>双三次内插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XT</dc:creator>
  <cp:lastModifiedBy>Administrator</cp:lastModifiedBy>
  <cp:revision>379</cp:revision>
  <cp:lastPrinted>2021-08-01T07:56:11Z</cp:lastPrinted>
  <dcterms:created xsi:type="dcterms:W3CDTF">2018-08-05T08:04:54Z</dcterms:created>
  <dcterms:modified xsi:type="dcterms:W3CDTF">2024-09-29T07:03:38Z</dcterms:modified>
</cp:coreProperties>
</file>