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4BBD-BEAD-4A3F-88CA-CC7AEC22838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99E-023D-4BCD-B69A-13352F47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4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4BBD-BEAD-4A3F-88CA-CC7AEC22838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99E-023D-4BCD-B69A-13352F47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1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4BBD-BEAD-4A3F-88CA-CC7AEC22838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99E-023D-4BCD-B69A-13352F47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4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4BBD-BEAD-4A3F-88CA-CC7AEC22838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99E-023D-4BCD-B69A-13352F47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0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4BBD-BEAD-4A3F-88CA-CC7AEC22838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99E-023D-4BCD-B69A-13352F47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4BBD-BEAD-4A3F-88CA-CC7AEC22838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99E-023D-4BCD-B69A-13352F47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9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4BBD-BEAD-4A3F-88CA-CC7AEC22838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99E-023D-4BCD-B69A-13352F47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5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4BBD-BEAD-4A3F-88CA-CC7AEC22838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99E-023D-4BCD-B69A-13352F47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1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4BBD-BEAD-4A3F-88CA-CC7AEC22838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99E-023D-4BCD-B69A-13352F47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1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4BBD-BEAD-4A3F-88CA-CC7AEC22838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99E-023D-4BCD-B69A-13352F47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9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4BBD-BEAD-4A3F-88CA-CC7AEC22838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99E-023D-4BCD-B69A-13352F47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4BBD-BEAD-4A3F-88CA-CC7AEC228380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A99E-023D-4BCD-B69A-13352F478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4225852" y="1312103"/>
            <a:ext cx="3787166" cy="3952623"/>
            <a:chOff x="6230143" y="2448177"/>
            <a:chExt cx="1442127" cy="150513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406" b="75997"/>
            <a:stretch/>
          </p:blipFill>
          <p:spPr>
            <a:xfrm>
              <a:off x="6492440" y="2654099"/>
              <a:ext cx="665480" cy="47371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94" t="2766" r="40441" b="77735"/>
            <a:stretch/>
          </p:blipFill>
          <p:spPr>
            <a:xfrm>
              <a:off x="7157920" y="2702359"/>
              <a:ext cx="514350" cy="384810"/>
            </a:xfrm>
            <a:prstGeom prst="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6308290" y="2815389"/>
              <a:ext cx="254000" cy="11379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DEAD9"/>
                </a:gs>
                <a:gs pos="49000">
                  <a:srgbClr val="F8C78C"/>
                </a:gs>
                <a:gs pos="100000">
                  <a:srgbClr val="DF8205"/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308290" y="2448177"/>
              <a:ext cx="254000" cy="322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DEAD9"/>
                </a:gs>
                <a:gs pos="49000">
                  <a:srgbClr val="F8C78C"/>
                </a:gs>
                <a:gs pos="100000">
                  <a:srgbClr val="DF8205"/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3000000">
              <a:off x="6245583" y="2572515"/>
              <a:ext cx="1162440" cy="1193319"/>
            </a:xfrm>
            <a:custGeom>
              <a:avLst/>
              <a:gdLst>
                <a:gd name="connsiteX0" fmla="*/ 22989 w 1171816"/>
                <a:gd name="connsiteY0" fmla="*/ 207667 h 1177632"/>
                <a:gd name="connsiteX1" fmla="*/ 104967 w 1171816"/>
                <a:gd name="connsiteY1" fmla="*/ 155441 h 1177632"/>
                <a:gd name="connsiteX2" fmla="*/ 975459 w 1171816"/>
                <a:gd name="connsiteY2" fmla="*/ 1950 h 1177632"/>
                <a:gd name="connsiteX3" fmla="*/ 1070356 w 1171816"/>
                <a:gd name="connsiteY3" fmla="*/ 22988 h 1177632"/>
                <a:gd name="connsiteX4" fmla="*/ 1099645 w 1171816"/>
                <a:gd name="connsiteY4" fmla="*/ 53329 h 1177632"/>
                <a:gd name="connsiteX5" fmla="*/ 1134618 w 1171816"/>
                <a:gd name="connsiteY5" fmla="*/ 76909 h 1177632"/>
                <a:gd name="connsiteX6" fmla="*/ 1171816 w 1171816"/>
                <a:gd name="connsiteY6" fmla="*/ 166712 h 1177632"/>
                <a:gd name="connsiteX7" fmla="*/ 1171816 w 1171816"/>
                <a:gd name="connsiteY7" fmla="*/ 1050632 h 1177632"/>
                <a:gd name="connsiteX8" fmla="*/ 1044816 w 1171816"/>
                <a:gd name="connsiteY8" fmla="*/ 1177632 h 1177632"/>
                <a:gd name="connsiteX9" fmla="*/ 917816 w 1171816"/>
                <a:gd name="connsiteY9" fmla="*/ 1050632 h 1177632"/>
                <a:gd name="connsiteX10" fmla="*/ 917816 w 1171816"/>
                <a:gd name="connsiteY10" fmla="*/ 270032 h 1177632"/>
                <a:gd name="connsiteX11" fmla="*/ 149074 w 1171816"/>
                <a:gd name="connsiteY11" fmla="*/ 405582 h 1177632"/>
                <a:gd name="connsiteX12" fmla="*/ 1950 w 1171816"/>
                <a:gd name="connsiteY12" fmla="*/ 302565 h 1177632"/>
                <a:gd name="connsiteX13" fmla="*/ 22989 w 1171816"/>
                <a:gd name="connsiteY13" fmla="*/ 207667 h 11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1816" h="1177632">
                  <a:moveTo>
                    <a:pt x="22989" y="207667"/>
                  </a:moveTo>
                  <a:cubicBezTo>
                    <a:pt x="41631" y="181043"/>
                    <a:pt x="70430" y="161531"/>
                    <a:pt x="104967" y="155441"/>
                  </a:cubicBezTo>
                  <a:lnTo>
                    <a:pt x="975459" y="1950"/>
                  </a:lnTo>
                  <a:cubicBezTo>
                    <a:pt x="1009996" y="-4140"/>
                    <a:pt x="1043732" y="4346"/>
                    <a:pt x="1070356" y="22988"/>
                  </a:cubicBezTo>
                  <a:lnTo>
                    <a:pt x="1099645" y="53329"/>
                  </a:lnTo>
                  <a:lnTo>
                    <a:pt x="1134618" y="76909"/>
                  </a:lnTo>
                  <a:cubicBezTo>
                    <a:pt x="1157601" y="99892"/>
                    <a:pt x="1171816" y="131642"/>
                    <a:pt x="1171816" y="166712"/>
                  </a:cubicBezTo>
                  <a:lnTo>
                    <a:pt x="1171816" y="1050632"/>
                  </a:lnTo>
                  <a:cubicBezTo>
                    <a:pt x="1171816" y="1120772"/>
                    <a:pt x="1114956" y="1177632"/>
                    <a:pt x="1044816" y="1177632"/>
                  </a:cubicBezTo>
                  <a:cubicBezTo>
                    <a:pt x="974676" y="1177632"/>
                    <a:pt x="917816" y="1120772"/>
                    <a:pt x="917816" y="1050632"/>
                  </a:cubicBezTo>
                  <a:lnTo>
                    <a:pt x="917816" y="270032"/>
                  </a:lnTo>
                  <a:lnTo>
                    <a:pt x="149074" y="405582"/>
                  </a:lnTo>
                  <a:cubicBezTo>
                    <a:pt x="79999" y="417762"/>
                    <a:pt x="14130" y="371639"/>
                    <a:pt x="1950" y="302565"/>
                  </a:cubicBezTo>
                  <a:cubicBezTo>
                    <a:pt x="-4140" y="268028"/>
                    <a:pt x="4346" y="234292"/>
                    <a:pt x="22989" y="207667"/>
                  </a:cubicBezTo>
                  <a:close/>
                </a:path>
              </a:pathLst>
            </a:custGeom>
            <a:gradFill>
              <a:gsLst>
                <a:gs pos="0">
                  <a:srgbClr val="FDEAD9"/>
                </a:gs>
                <a:gs pos="49000">
                  <a:srgbClr val="F8C78C"/>
                </a:gs>
                <a:gs pos="100000">
                  <a:srgbClr val="DF8205"/>
                </a:gs>
              </a:gsLst>
              <a:lin ang="0" scaled="1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17" r="42431" b="32521"/>
            <a:stretch/>
          </p:blipFill>
          <p:spPr>
            <a:xfrm>
              <a:off x="6492440" y="3102409"/>
              <a:ext cx="1140394" cy="661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48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Junqi Liao</dc:creator>
  <cp:lastModifiedBy>Junqi Liao</cp:lastModifiedBy>
  <cp:revision>1</cp:revision>
  <dcterms:created xsi:type="dcterms:W3CDTF">2023-07-11T07:08:49Z</dcterms:created>
  <dcterms:modified xsi:type="dcterms:W3CDTF">2023-07-11T07:09:18Z</dcterms:modified>
</cp:coreProperties>
</file>