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lvl1pPr algn="ctr" defTabSz="584200">
      <a:defRPr sz="3600">
        <a:solidFill>
          <a:srgbClr val="558AAB"/>
        </a:solidFill>
        <a:latin typeface="+mj-lt"/>
        <a:ea typeface="+mj-ea"/>
        <a:cs typeface="+mj-cs"/>
        <a:sym typeface="Helvetica Neue Bold Condensed"/>
      </a:defRPr>
    </a:lvl1pPr>
    <a:lvl2pPr indent="228600" algn="ctr" defTabSz="584200">
      <a:defRPr sz="3600">
        <a:solidFill>
          <a:srgbClr val="558AAB"/>
        </a:solidFill>
        <a:latin typeface="+mj-lt"/>
        <a:ea typeface="+mj-ea"/>
        <a:cs typeface="+mj-cs"/>
        <a:sym typeface="Helvetica Neue Bold Condensed"/>
      </a:defRPr>
    </a:lvl2pPr>
    <a:lvl3pPr indent="457200" algn="ctr" defTabSz="584200">
      <a:defRPr sz="3600">
        <a:solidFill>
          <a:srgbClr val="558AAB"/>
        </a:solidFill>
        <a:latin typeface="+mj-lt"/>
        <a:ea typeface="+mj-ea"/>
        <a:cs typeface="+mj-cs"/>
        <a:sym typeface="Helvetica Neue Bold Condensed"/>
      </a:defRPr>
    </a:lvl3pPr>
    <a:lvl4pPr indent="685800" algn="ctr" defTabSz="584200">
      <a:defRPr sz="3600">
        <a:solidFill>
          <a:srgbClr val="558AAB"/>
        </a:solidFill>
        <a:latin typeface="+mj-lt"/>
        <a:ea typeface="+mj-ea"/>
        <a:cs typeface="+mj-cs"/>
        <a:sym typeface="Helvetica Neue Bold Condensed"/>
      </a:defRPr>
    </a:lvl4pPr>
    <a:lvl5pPr indent="914400" algn="ctr" defTabSz="584200">
      <a:defRPr sz="3600">
        <a:solidFill>
          <a:srgbClr val="558AAB"/>
        </a:solidFill>
        <a:latin typeface="+mj-lt"/>
        <a:ea typeface="+mj-ea"/>
        <a:cs typeface="+mj-cs"/>
        <a:sym typeface="Helvetica Neue Bold Condensed"/>
      </a:defRPr>
    </a:lvl5pPr>
    <a:lvl6pPr indent="1143000" algn="ctr" defTabSz="584200">
      <a:defRPr sz="3600">
        <a:solidFill>
          <a:srgbClr val="558AAB"/>
        </a:solidFill>
        <a:latin typeface="+mj-lt"/>
        <a:ea typeface="+mj-ea"/>
        <a:cs typeface="+mj-cs"/>
        <a:sym typeface="Helvetica Neue Bold Condensed"/>
      </a:defRPr>
    </a:lvl6pPr>
    <a:lvl7pPr indent="1371600" algn="ctr" defTabSz="584200">
      <a:defRPr sz="3600">
        <a:solidFill>
          <a:srgbClr val="558AAB"/>
        </a:solidFill>
        <a:latin typeface="+mj-lt"/>
        <a:ea typeface="+mj-ea"/>
        <a:cs typeface="+mj-cs"/>
        <a:sym typeface="Helvetica Neue Bold Condensed"/>
      </a:defRPr>
    </a:lvl7pPr>
    <a:lvl8pPr indent="1600200" algn="ctr" defTabSz="584200">
      <a:defRPr sz="3600">
        <a:solidFill>
          <a:srgbClr val="558AAB"/>
        </a:solidFill>
        <a:latin typeface="+mj-lt"/>
        <a:ea typeface="+mj-ea"/>
        <a:cs typeface="+mj-cs"/>
        <a:sym typeface="Helvetica Neue Bold Condensed"/>
      </a:defRPr>
    </a:lvl8pPr>
    <a:lvl9pPr indent="1828800" algn="ctr" defTabSz="584200">
      <a:defRPr sz="3600">
        <a:solidFill>
          <a:srgbClr val="558AAB"/>
        </a:solidFill>
        <a:latin typeface="+mj-lt"/>
        <a:ea typeface="+mj-ea"/>
        <a:cs typeface="+mj-cs"/>
        <a:sym typeface="Helvetica Neue Bold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tcStyle>
    </a:firstCol>
    <a:lastRow>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25400" cap="flat">
              <a:solidFill>
                <a:srgbClr val="66635E"/>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tcStyle>
    </a:firstRow>
  </a:tblStyle>
  <a:tblStyle styleId="{C7B018BB-80A7-4F77-B60F-C8B233D01FF8}" styleName="">
    <a:tblBg/>
    <a:wholeTbl>
      <a:tcTxStyle b="off" i="off">
        <a:font>
          <a:latin typeface="Helvetica Neue"/>
          <a:ea typeface="Helvetica Neue"/>
          <a:cs typeface="Helvetica Neue"/>
        </a:font>
        <a:srgbClr val="818181"/>
      </a:tcTxStyle>
      <a:tcStyle>
        <a:tcBdr>
          <a:left>
            <a:ln w="12700" cap="flat">
              <a:solidFill>
                <a:srgbClr val="D6D5CB"/>
              </a:solidFill>
              <a:prstDash val="solid"/>
              <a:miter lim="400000"/>
            </a:ln>
          </a:left>
          <a:right>
            <a:ln w="12700" cap="flat">
              <a:solidFill>
                <a:srgbClr val="D6D5CB"/>
              </a:solidFill>
              <a:prstDash val="solid"/>
              <a:miter lim="400000"/>
            </a:ln>
          </a:right>
          <a:top>
            <a:ln w="12700" cap="flat">
              <a:solidFill>
                <a:srgbClr val="D6D5CB"/>
              </a:solidFill>
              <a:prstDash val="solid"/>
              <a:miter lim="400000"/>
            </a:ln>
          </a:top>
          <a:bottom>
            <a:ln w="12700" cap="flat">
              <a:solidFill>
                <a:srgbClr val="D6D5CB"/>
              </a:solidFill>
              <a:prstDash val="solid"/>
              <a:miter lim="400000"/>
            </a:ln>
          </a:bottom>
          <a:insideH>
            <a:ln w="12700" cap="flat">
              <a:solidFill>
                <a:srgbClr val="D6D5CB"/>
              </a:solidFill>
              <a:prstDash val="solid"/>
              <a:miter lim="400000"/>
            </a:ln>
          </a:insideH>
          <a:insideV>
            <a:ln w="12700" cap="flat">
              <a:solidFill>
                <a:srgbClr val="D6D5CB"/>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Helvetica Neue"/>
          <a:ea typeface="Helvetica Neue"/>
          <a:cs typeface="Helvetica Neue"/>
        </a:font>
        <a:srgbClr val="818181"/>
      </a:tcTxStyle>
      <a:tcStyle>
        <a:tcBdr>
          <a:left>
            <a:ln w="12700" cap="flat">
              <a:solidFill>
                <a:srgbClr val="87660F">
                  <a:alpha val="85000"/>
                </a:srgbClr>
              </a:solidFill>
              <a:prstDash val="solid"/>
              <a:miter lim="400000"/>
            </a:ln>
          </a:left>
          <a:right>
            <a:ln w="12700" cap="flat">
              <a:solidFill>
                <a:srgbClr val="87660F">
                  <a:alpha val="85000"/>
                </a:srgbClr>
              </a:solidFill>
              <a:prstDash val="solid"/>
              <a:miter lim="400000"/>
            </a:ln>
          </a:right>
          <a:top>
            <a:ln w="12700" cap="flat">
              <a:solidFill>
                <a:srgbClr val="87660F">
                  <a:alpha val="85000"/>
                </a:srgbClr>
              </a:solidFill>
              <a:prstDash val="solid"/>
              <a:miter lim="400000"/>
            </a:ln>
          </a:top>
          <a:bottom>
            <a:ln w="12700" cap="flat">
              <a:solidFill>
                <a:srgbClr val="87660F">
                  <a:alpha val="85000"/>
                </a:srgbClr>
              </a:solidFill>
              <a:prstDash val="solid"/>
              <a:miter lim="400000"/>
            </a:ln>
          </a:bottom>
          <a:insideH>
            <a:ln w="12700" cap="flat">
              <a:solidFill>
                <a:srgbClr val="87660F">
                  <a:alpha val="85000"/>
                </a:srgbClr>
              </a:solidFill>
              <a:prstDash val="solid"/>
              <a:miter lim="400000"/>
            </a:ln>
          </a:insideH>
          <a:insideV>
            <a:ln w="12700" cap="flat">
              <a:solidFill>
                <a:srgbClr val="87660F">
                  <a:alpha val="85000"/>
                </a:srgbClr>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87660F"/>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5CB"/>
              </a:solidFill>
              <a:prstDash val="solid"/>
              <a:miter lim="400000"/>
            </a:ln>
          </a:insideV>
        </a:tcBdr>
      </a:tcStyle>
    </a:firstCol>
    <a:lastRow>
      <a:tcTxStyle b="off" i="off">
        <a:font>
          <a:latin typeface="Helvetica Neue"/>
          <a:ea typeface="Helvetica Neue"/>
          <a:cs typeface="Helvetica Neue"/>
        </a:font>
        <a:srgbClr val="818181"/>
      </a:tcTxStyle>
      <a:tcStyle>
        <a:tcBdr>
          <a:left>
            <a:ln w="12700" cap="flat">
              <a:noFill/>
              <a:miter lim="400000"/>
            </a:ln>
          </a:left>
          <a:right>
            <a:ln w="12700" cap="flat">
              <a:noFill/>
              <a:miter lim="400000"/>
            </a:ln>
          </a:right>
          <a:top>
            <a:ln w="25400" cap="flat">
              <a:solidFill>
                <a:srgbClr val="87660F"/>
              </a:solidFill>
              <a:prstDash val="solid"/>
              <a:miter lim="400000"/>
            </a:ln>
          </a:top>
          <a:bottom>
            <a:ln w="12700" cap="flat">
              <a:solidFill>
                <a:srgbClr val="87660F"/>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rgbClr val="87660F"/>
              </a:solidFill>
              <a:prstDash val="solid"/>
              <a:miter lim="400000"/>
            </a:ln>
          </a:top>
          <a:bottom>
            <a:ln w="12700" cap="flat">
              <a:noFill/>
              <a:miter lim="400000"/>
            </a:ln>
          </a:bottom>
          <a:insideH>
            <a:ln w="12700" cap="flat">
              <a:solidFill>
                <a:srgbClr val="87660E">
                  <a:alpha val="85000"/>
                </a:srgbClr>
              </a:solidFill>
              <a:prstDash val="solid"/>
              <a:miter lim="400000"/>
            </a:ln>
          </a:insideH>
          <a:insideV>
            <a:ln w="12700" cap="flat">
              <a:solidFill>
                <a:srgbClr val="87660E">
                  <a:alpha val="85000"/>
                </a:srgbClr>
              </a:solidFill>
              <a:prstDash val="solid"/>
              <a:miter lim="400000"/>
            </a:ln>
          </a:insideV>
        </a:tcBdr>
      </a:tcStyle>
    </a:firstRow>
  </a:tblStyle>
  <a:tblStyle styleId="{CF821DB8-F4EB-4A41-A1BA-3FCAFE7338EE}" styleName="">
    <a:tblBg/>
    <a:wholeTbl>
      <a:tcTxStyle b="off" i="off">
        <a:font>
          <a:latin typeface="Helvetica Neue"/>
          <a:ea typeface="Helvetica Neue"/>
          <a:cs typeface="Helvetica Neue"/>
        </a:font>
        <a:srgbClr val="818181"/>
      </a:tcTxStyle>
      <a:tcStyle>
        <a:tcBdr>
          <a:left>
            <a:ln w="25400" cap="rnd">
              <a:solidFill>
                <a:srgbClr val="A2A1A6"/>
              </a:solidFill>
              <a:custDash>
                <a:ds d="100000" sp="200000"/>
              </a:custDash>
              <a:miter lim="400000"/>
            </a:ln>
          </a:left>
          <a:right>
            <a:ln w="25400" cap="rnd">
              <a:solidFill>
                <a:srgbClr val="A2A1A6"/>
              </a:solidFill>
              <a:custDash>
                <a:ds d="100000" sp="200000"/>
              </a:custDash>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25400" cap="rnd">
              <a:solidFill>
                <a:srgbClr val="A2A1A6"/>
              </a:solidFill>
              <a:custDash>
                <a:ds d="100000" sp="200000"/>
              </a:custDash>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tcStyle>
    </a:lastRow>
    <a:fir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tcStyle>
    </a:firstRow>
  </a:tblStyle>
  <a:tblStyle styleId="{33BA23B1-9221-436E-865A-0063620EA4FD}" styleName="">
    <a:tblBg/>
    <a:wholeTbl>
      <a:tcTxStyle b="off" i="off">
        <a:font>
          <a:latin typeface="Helvetica Neue"/>
          <a:ea typeface="Helvetica Neue"/>
          <a:cs typeface="Helvetica Neue"/>
        </a:font>
        <a:srgbClr val="818181"/>
      </a:tcTxStyle>
      <a:tcStyle>
        <a:tcBdr>
          <a:left>
            <a:ln w="12700" cap="flat">
              <a:solidFill>
                <a:srgbClr val="AEADA0"/>
              </a:solidFill>
              <a:prstDash val="solid"/>
              <a:miter lim="400000"/>
            </a:ln>
          </a:left>
          <a:right>
            <a:ln w="12700" cap="flat">
              <a:solidFill>
                <a:srgbClr val="AEADA0"/>
              </a:solidFill>
              <a:prstDash val="solid"/>
              <a:miter lim="400000"/>
            </a:ln>
          </a:right>
          <a:top>
            <a:ln w="12700" cap="flat">
              <a:solidFill>
                <a:srgbClr val="AEADA0"/>
              </a:solidFill>
              <a:prstDash val="solid"/>
              <a:miter lim="400000"/>
            </a:ln>
          </a:top>
          <a:bottom>
            <a:ln w="12700" cap="flat">
              <a:solidFill>
                <a:srgbClr val="AEADA0"/>
              </a:solidFill>
              <a:prstDash val="solid"/>
              <a:miter lim="400000"/>
            </a:ln>
          </a:bottom>
          <a:insideH>
            <a:ln w="12700" cap="flat">
              <a:solidFill>
                <a:srgbClr val="AEADA0"/>
              </a:solidFill>
              <a:prstDash val="solid"/>
              <a:miter lim="400000"/>
            </a:ln>
          </a:insideH>
          <a:insideV>
            <a:ln w="12700" cap="flat">
              <a:solidFill>
                <a:srgbClr val="AEADA0"/>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2708684C-4D16-4618-839F-0558EEFCDFE6}" styleName="">
    <a:tblBg/>
    <a:wholeTbl>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rnd">
              <a:solidFill>
                <a:srgbClr val="83827D"/>
              </a:solidFill>
              <a:custDash>
                <a:ds d="100000" sp="200000"/>
              </a:custDash>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818181"/>
      </a:tcTxStyle>
      <a:tcStyle>
        <a:tcBdr>
          <a:left>
            <a:ln w="12700" cap="flat">
              <a:noFill/>
              <a:miter lim="400000"/>
            </a:ln>
          </a:left>
          <a:right>
            <a:ln w="25400" cap="flat">
              <a:solidFill>
                <a:srgbClr val="83827D"/>
              </a:solidFill>
              <a:prstDash val="solid"/>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flat">
              <a:solidFill>
                <a:srgbClr val="83827D"/>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flat">
              <a:solidFill>
                <a:srgbClr val="83827D"/>
              </a:solidFill>
              <a:prstDash val="solid"/>
              <a:miter lim="400000"/>
            </a:ln>
          </a:top>
          <a:bottom>
            <a:ln w="12700" cap="flat">
              <a:noFill/>
              <a:miter lim="400000"/>
            </a:ln>
          </a:bottom>
          <a:insideH>
            <a:ln w="12700" cap="flat">
              <a:noFill/>
              <a:miter lim="400000"/>
            </a:ln>
          </a:insideH>
          <a:insideV>
            <a:ln w="25400" cap="rnd">
              <a:solidFill>
                <a:srgbClr val="83827D"/>
              </a:solidFill>
              <a:custDash>
                <a:ds d="100000" sp="200000"/>
              </a:custDash>
              <a:miter lim="400000"/>
            </a:ln>
          </a:insideV>
        </a:tcBdr>
        <a:fill>
          <a:noFill/>
        </a:fill>
      </a:tcStyle>
    </a:lastRow>
    <a:fir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12700" cap="flat">
              <a:noFill/>
              <a:miter lim="400000"/>
            </a:ln>
          </a:top>
          <a:bottom>
            <a:ln w="25400" cap="flat">
              <a:solidFill>
                <a:srgbClr val="83827D"/>
              </a:solidFill>
              <a:prstDash val="solid"/>
              <a:miter lim="400000"/>
            </a:ln>
          </a:bottom>
          <a:insideH>
            <a:ln w="12700" cap="flat">
              <a:noFill/>
              <a:miter lim="400000"/>
            </a:ln>
          </a:insideH>
          <a:insideV>
            <a:ln w="25400" cap="rnd">
              <a:solidFill>
                <a:srgbClr val="83827D"/>
              </a:solidFill>
              <a:custDash>
                <a:ds d="1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ph type="sldImg"/>
          </p:nvPr>
        </p:nvSpPr>
        <p:spPr>
          <a:xfrm>
            <a:off x="1143000" y="685800"/>
            <a:ext cx="4572000" cy="3429000"/>
          </a:xfrm>
          <a:prstGeom prst="rect">
            <a:avLst/>
          </a:prstGeom>
        </p:spPr>
        <p:txBody>
          <a:bodyPr/>
          <a:lstStyle/>
          <a:p>
            <a:pPr lvl="0"/>
          </a:p>
        </p:txBody>
      </p:sp>
      <p:sp>
        <p:nvSpPr>
          <p:cNvPr id="51" name="Shape 5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1422400" y="5245100"/>
            <a:ext cx="10541000" cy="262890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lvl="0">
              <a:defRPr cap="none" sz="1800">
                <a:solidFill>
                  <a:srgbClr val="000000"/>
                </a:solidFill>
              </a:defRPr>
            </a:pPr>
            <a:r>
              <a:rPr cap="all" sz="7200">
                <a:solidFill>
                  <a:srgbClr val="DEDEDE"/>
                </a:solidFill>
              </a:rPr>
              <a:t>标题文本</a:t>
            </a:r>
          </a:p>
        </p:txBody>
      </p:sp>
      <p:sp>
        <p:nvSpPr>
          <p:cNvPr id="7" name="Shape 7"/>
          <p:cNvSpPr/>
          <p:nvPr>
            <p:ph type="body" idx="1"/>
          </p:nvPr>
        </p:nvSpPr>
        <p:spPr>
          <a:xfrm>
            <a:off x="1422400" y="7861300"/>
            <a:ext cx="10541000" cy="1371600"/>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228600">
              <a:spcBef>
                <a:spcPts val="0"/>
              </a:spcBef>
              <a:buSzTx/>
              <a:buNone/>
              <a:defRPr cap="all">
                <a:solidFill>
                  <a:srgbClr val="558AAB"/>
                </a:solidFill>
                <a:latin typeface="+mj-lt"/>
                <a:ea typeface="+mj-ea"/>
                <a:cs typeface="+mj-cs"/>
                <a:sym typeface="Helvetica Neue Bold Condensed"/>
              </a:defRPr>
            </a:lvl2pPr>
            <a:lvl3pPr marL="0" indent="457200">
              <a:spcBef>
                <a:spcPts val="0"/>
              </a:spcBef>
              <a:buSzTx/>
              <a:buNone/>
              <a:defRPr cap="all">
                <a:solidFill>
                  <a:srgbClr val="558AAB"/>
                </a:solidFill>
                <a:latin typeface="+mj-lt"/>
                <a:ea typeface="+mj-ea"/>
                <a:cs typeface="+mj-cs"/>
                <a:sym typeface="Helvetica Neue Bold Condensed"/>
              </a:defRPr>
            </a:lvl3pPr>
            <a:lvl4pPr marL="0" indent="685800">
              <a:spcBef>
                <a:spcPts val="0"/>
              </a:spcBef>
              <a:buSzTx/>
              <a:buNone/>
              <a:defRPr cap="all">
                <a:solidFill>
                  <a:srgbClr val="558AAB"/>
                </a:solidFill>
                <a:latin typeface="+mj-lt"/>
                <a:ea typeface="+mj-ea"/>
                <a:cs typeface="+mj-cs"/>
                <a:sym typeface="Helvetica Neue Bold Condensed"/>
              </a:defRPr>
            </a:lvl4pPr>
            <a:lvl5pPr marL="0" indent="914400">
              <a:spcBef>
                <a:spcPts val="0"/>
              </a:spcBef>
              <a:buSzTx/>
              <a:buNone/>
              <a:defRPr cap="all">
                <a:solidFill>
                  <a:srgbClr val="558AAB"/>
                </a:solidFill>
                <a:latin typeface="+mj-lt"/>
                <a:ea typeface="+mj-ea"/>
                <a:cs typeface="+mj-cs"/>
                <a:sym typeface="Helvetica Neue Bold Condensed"/>
              </a:defRPr>
            </a:lvl5pPr>
          </a:lstStyle>
          <a:p>
            <a:pPr lvl="0">
              <a:defRPr cap="none" sz="1800">
                <a:solidFill>
                  <a:srgbClr val="000000"/>
                </a:solidFill>
              </a:defRPr>
            </a:pPr>
            <a:r>
              <a:rPr cap="all" sz="3600">
                <a:solidFill>
                  <a:srgbClr val="558AAB"/>
                </a:solidFill>
              </a:rPr>
              <a:t>正文级别 1</a:t>
            </a:r>
            <a:endParaRPr cap="all" sz="3600">
              <a:solidFill>
                <a:srgbClr val="558AAB"/>
              </a:solidFill>
            </a:endParaRPr>
          </a:p>
          <a:p>
            <a:pPr lvl="1">
              <a:defRPr cap="none" sz="1800">
                <a:solidFill>
                  <a:srgbClr val="000000"/>
                </a:solidFill>
              </a:defRPr>
            </a:pPr>
            <a:r>
              <a:rPr cap="all" sz="3600">
                <a:solidFill>
                  <a:srgbClr val="558AAB"/>
                </a:solidFill>
              </a:rPr>
              <a:t>正文级别 2</a:t>
            </a:r>
            <a:endParaRPr cap="all" sz="3600">
              <a:solidFill>
                <a:srgbClr val="558AAB"/>
              </a:solidFill>
            </a:endParaRPr>
          </a:p>
          <a:p>
            <a:pPr lvl="2">
              <a:defRPr cap="none" sz="1800">
                <a:solidFill>
                  <a:srgbClr val="000000"/>
                </a:solidFill>
              </a:defRPr>
            </a:pPr>
            <a:r>
              <a:rPr cap="all" sz="3600">
                <a:solidFill>
                  <a:srgbClr val="558AAB"/>
                </a:solidFill>
              </a:rPr>
              <a:t>正文级别 3</a:t>
            </a:r>
            <a:endParaRPr cap="all" sz="3600">
              <a:solidFill>
                <a:srgbClr val="558AAB"/>
              </a:solidFill>
            </a:endParaRPr>
          </a:p>
          <a:p>
            <a:pPr lvl="3">
              <a:defRPr cap="none" sz="1800">
                <a:solidFill>
                  <a:srgbClr val="000000"/>
                </a:solidFill>
              </a:defRPr>
            </a:pPr>
            <a:r>
              <a:rPr cap="all" sz="3600">
                <a:solidFill>
                  <a:srgbClr val="558AAB"/>
                </a:solidFill>
              </a:rPr>
              <a:t>正文级别 4</a:t>
            </a:r>
            <a:endParaRPr cap="all" sz="3600">
              <a:solidFill>
                <a:srgbClr val="558AAB"/>
              </a:solidFill>
            </a:endParaRPr>
          </a:p>
          <a:p>
            <a:pPr lvl="4">
              <a:defRPr cap="none" sz="1800">
                <a:solidFill>
                  <a:srgbClr val="000000"/>
                </a:solidFill>
              </a:defRPr>
            </a:pPr>
            <a:r>
              <a:rPr cap="all" sz="3600">
                <a:solidFill>
                  <a:srgbClr val="558AAB"/>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Shape 38"/>
          <p:cNvSpPr/>
          <p:nvPr/>
        </p:nvSpPr>
        <p:spPr>
          <a:xfrm>
            <a:off x="278468" y="8356600"/>
            <a:ext cx="1245950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9" name="Shape 39"/>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p>
        </p:txBody>
      </p:sp>
      <p:sp>
        <p:nvSpPr>
          <p:cNvPr id="40" name="Shape 40"/>
          <p:cNvSpPr/>
          <p:nvPr>
            <p:ph type="title"/>
          </p:nvPr>
        </p:nvSpPr>
        <p:spPr>
          <a:xfrm>
            <a:off x="368300" y="8369300"/>
            <a:ext cx="10845800" cy="660400"/>
          </a:xfrm>
          <a:prstGeom prst="rect">
            <a:avLst/>
          </a:prstGeom>
        </p:spPr>
        <p:txBody>
          <a:bodyPr anchor="b"/>
          <a:lstStyle>
            <a:lvl1pPr>
              <a:lnSpc>
                <a:spcPct val="150000"/>
              </a:lnSpc>
              <a:defRPr cap="all" sz="4200">
                <a:solidFill>
                  <a:srgbClr val="DEDEDE"/>
                </a:solidFill>
                <a:latin typeface="+mj-lt"/>
                <a:ea typeface="+mj-ea"/>
                <a:cs typeface="+mj-cs"/>
                <a:sym typeface="Helvetica Neue Bold Condensed"/>
              </a:defRPr>
            </a:lvl1pPr>
          </a:lstStyle>
          <a:p>
            <a:pPr lvl="0">
              <a:defRPr cap="none" sz="1800">
                <a:solidFill>
                  <a:srgbClr val="000000"/>
                </a:solidFill>
              </a:defRPr>
            </a:pPr>
            <a:r>
              <a:rPr cap="all" sz="4200">
                <a:solidFill>
                  <a:srgbClr val="DEDEDE"/>
                </a:solidFill>
              </a:rPr>
              <a:t>标题文本</a:t>
            </a:r>
          </a:p>
        </p:txBody>
      </p:sp>
      <p:sp>
        <p:nvSpPr>
          <p:cNvPr id="41" name="Shape 41"/>
          <p:cNvSpPr/>
          <p:nvPr>
            <p:ph type="body" idx="1"/>
          </p:nvPr>
        </p:nvSpPr>
        <p:spPr>
          <a:xfrm>
            <a:off x="368300" y="9017000"/>
            <a:ext cx="10845800" cy="431800"/>
          </a:xfrm>
          <a:prstGeom prst="rect">
            <a:avLst/>
          </a:prstGeom>
        </p:spPr>
        <p:txBody>
          <a:bodyPr anchor="t"/>
          <a:lstStyle>
            <a:lvl1pPr marL="0" indent="0">
              <a:spcBef>
                <a:spcPts val="0"/>
              </a:spcBef>
              <a:buSzTx/>
              <a:buNone/>
              <a:defRPr cap="all" sz="2400">
                <a:solidFill>
                  <a:srgbClr val="558AAB"/>
                </a:solidFill>
                <a:latin typeface="+mj-lt"/>
                <a:ea typeface="+mj-ea"/>
                <a:cs typeface="+mj-cs"/>
                <a:sym typeface="Helvetica Neue Bold Condensed"/>
              </a:defRPr>
            </a:lvl1pPr>
            <a:lvl2pPr marL="0" indent="228600">
              <a:spcBef>
                <a:spcPts val="0"/>
              </a:spcBef>
              <a:buSzTx/>
              <a:buNone/>
              <a:defRPr cap="all" sz="2400">
                <a:solidFill>
                  <a:srgbClr val="558AAB"/>
                </a:solidFill>
                <a:latin typeface="+mj-lt"/>
                <a:ea typeface="+mj-ea"/>
                <a:cs typeface="+mj-cs"/>
                <a:sym typeface="Helvetica Neue Bold Condensed"/>
              </a:defRPr>
            </a:lvl2pPr>
            <a:lvl3pPr marL="0" indent="457200">
              <a:spcBef>
                <a:spcPts val="0"/>
              </a:spcBef>
              <a:buSzTx/>
              <a:buNone/>
              <a:defRPr cap="all" sz="2400">
                <a:solidFill>
                  <a:srgbClr val="558AAB"/>
                </a:solidFill>
                <a:latin typeface="+mj-lt"/>
                <a:ea typeface="+mj-ea"/>
                <a:cs typeface="+mj-cs"/>
                <a:sym typeface="Helvetica Neue Bold Condensed"/>
              </a:defRPr>
            </a:lvl3pPr>
            <a:lvl4pPr marL="0" indent="685800">
              <a:spcBef>
                <a:spcPts val="0"/>
              </a:spcBef>
              <a:buSzTx/>
              <a:buNone/>
              <a:defRPr cap="all" sz="2400">
                <a:solidFill>
                  <a:srgbClr val="558AAB"/>
                </a:solidFill>
                <a:latin typeface="+mj-lt"/>
                <a:ea typeface="+mj-ea"/>
                <a:cs typeface="+mj-cs"/>
                <a:sym typeface="Helvetica Neue Bold Condensed"/>
              </a:defRPr>
            </a:lvl4pPr>
            <a:lvl5pPr marL="0" indent="914400">
              <a:spcBef>
                <a:spcPts val="0"/>
              </a:spcBef>
              <a:buSzTx/>
              <a:buNone/>
              <a:defRPr cap="all" sz="2400">
                <a:solidFill>
                  <a:srgbClr val="558AAB"/>
                </a:solidFill>
                <a:latin typeface="+mj-lt"/>
                <a:ea typeface="+mj-ea"/>
                <a:cs typeface="+mj-cs"/>
                <a:sym typeface="Helvetica Neue Bold Condensed"/>
              </a:defRPr>
            </a:lvl5pPr>
          </a:lstStyle>
          <a:p>
            <a:pPr lvl="0">
              <a:defRPr cap="none" sz="1800">
                <a:solidFill>
                  <a:srgbClr val="000000"/>
                </a:solidFill>
              </a:defRPr>
            </a:pPr>
            <a:r>
              <a:rPr cap="all" sz="2400">
                <a:solidFill>
                  <a:srgbClr val="558AAB"/>
                </a:solidFill>
              </a:rPr>
              <a:t>正文级别 1</a:t>
            </a:r>
            <a:endParaRPr cap="all" sz="2400">
              <a:solidFill>
                <a:srgbClr val="558AAB"/>
              </a:solidFill>
            </a:endParaRPr>
          </a:p>
          <a:p>
            <a:pPr lvl="1">
              <a:defRPr cap="none" sz="1800">
                <a:solidFill>
                  <a:srgbClr val="000000"/>
                </a:solidFill>
              </a:defRPr>
            </a:pPr>
            <a:r>
              <a:rPr cap="all" sz="2400">
                <a:solidFill>
                  <a:srgbClr val="558AAB"/>
                </a:solidFill>
              </a:rPr>
              <a:t>正文级别 2</a:t>
            </a:r>
            <a:endParaRPr cap="all" sz="2400">
              <a:solidFill>
                <a:srgbClr val="558AAB"/>
              </a:solidFill>
            </a:endParaRPr>
          </a:p>
          <a:p>
            <a:pPr lvl="2">
              <a:defRPr cap="none" sz="1800">
                <a:solidFill>
                  <a:srgbClr val="000000"/>
                </a:solidFill>
              </a:defRPr>
            </a:pPr>
            <a:r>
              <a:rPr cap="all" sz="2400">
                <a:solidFill>
                  <a:srgbClr val="558AAB"/>
                </a:solidFill>
              </a:rPr>
              <a:t>正文级别 3</a:t>
            </a:r>
            <a:endParaRPr cap="all" sz="2400">
              <a:solidFill>
                <a:srgbClr val="558AAB"/>
              </a:solidFill>
            </a:endParaRPr>
          </a:p>
          <a:p>
            <a:pPr lvl="3">
              <a:defRPr cap="none" sz="1800">
                <a:solidFill>
                  <a:srgbClr val="000000"/>
                </a:solidFill>
              </a:defRPr>
            </a:pPr>
            <a:r>
              <a:rPr cap="all" sz="2400">
                <a:solidFill>
                  <a:srgbClr val="558AAB"/>
                </a:solidFill>
              </a:rPr>
              <a:t>正文级别 4</a:t>
            </a:r>
            <a:endParaRPr cap="all" sz="2400">
              <a:solidFill>
                <a:srgbClr val="558AAB"/>
              </a:solidFill>
            </a:endParaRPr>
          </a:p>
          <a:p>
            <a:pPr lvl="4">
              <a:defRPr cap="none" sz="1800">
                <a:solidFill>
                  <a:srgbClr val="000000"/>
                </a:solidFill>
              </a:defRPr>
            </a:pPr>
            <a:r>
              <a:rPr cap="all" sz="2400">
                <a:solidFill>
                  <a:srgbClr val="558AAB"/>
                </a:solidFill>
              </a:rPr>
              <a:t>正文级别 5</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 1 联">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3" name="Shape 43"/>
          <p:cNvSpPr/>
          <p:nvPr/>
        </p:nvSpPr>
        <p:spPr>
          <a:xfrm>
            <a:off x="278468" y="8356600"/>
            <a:ext cx="1245950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4" name="Shape 44"/>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p>
        </p:txBody>
      </p:sp>
      <p:sp>
        <p:nvSpPr>
          <p:cNvPr id="45" name="Shape 45"/>
          <p:cNvSpPr/>
          <p:nvPr>
            <p:ph type="title"/>
          </p:nvPr>
        </p:nvSpPr>
        <p:spPr>
          <a:xfrm>
            <a:off x="368300" y="8369300"/>
            <a:ext cx="10845800" cy="660400"/>
          </a:xfrm>
          <a:prstGeom prst="rect">
            <a:avLst/>
          </a:prstGeom>
        </p:spPr>
        <p:txBody>
          <a:bodyPr anchor="b"/>
          <a:lstStyle>
            <a:lvl1pPr>
              <a:lnSpc>
                <a:spcPct val="150000"/>
              </a:lnSpc>
              <a:defRPr cap="all" sz="4200">
                <a:solidFill>
                  <a:srgbClr val="DEDEDE"/>
                </a:solidFill>
                <a:latin typeface="+mj-lt"/>
                <a:ea typeface="+mj-ea"/>
                <a:cs typeface="+mj-cs"/>
                <a:sym typeface="Helvetica Neue Bold Condensed"/>
              </a:defRPr>
            </a:lvl1pPr>
          </a:lstStyle>
          <a:p>
            <a:pPr lvl="0">
              <a:defRPr cap="none" sz="1800">
                <a:solidFill>
                  <a:srgbClr val="000000"/>
                </a:solidFill>
              </a:defRPr>
            </a:pPr>
            <a:r>
              <a:rPr cap="all" sz="4200">
                <a:solidFill>
                  <a:srgbClr val="DEDEDE"/>
                </a:solidFill>
              </a:rPr>
              <a:t>标题文本</a:t>
            </a:r>
          </a:p>
        </p:txBody>
      </p:sp>
      <p:sp>
        <p:nvSpPr>
          <p:cNvPr id="46" name="Shape 46"/>
          <p:cNvSpPr/>
          <p:nvPr>
            <p:ph type="body" idx="1"/>
          </p:nvPr>
        </p:nvSpPr>
        <p:spPr>
          <a:xfrm>
            <a:off x="368300" y="9017000"/>
            <a:ext cx="10845800" cy="431800"/>
          </a:xfrm>
          <a:prstGeom prst="rect">
            <a:avLst/>
          </a:prstGeom>
        </p:spPr>
        <p:txBody>
          <a:bodyPr anchor="t"/>
          <a:lstStyle>
            <a:lvl1pPr marL="0" indent="0">
              <a:spcBef>
                <a:spcPts val="0"/>
              </a:spcBef>
              <a:buSzTx/>
              <a:buNone/>
              <a:defRPr cap="all" sz="2400">
                <a:solidFill>
                  <a:srgbClr val="558AAB"/>
                </a:solidFill>
                <a:latin typeface="+mj-lt"/>
                <a:ea typeface="+mj-ea"/>
                <a:cs typeface="+mj-cs"/>
                <a:sym typeface="Helvetica Neue Bold Condensed"/>
              </a:defRPr>
            </a:lvl1pPr>
            <a:lvl2pPr marL="0" indent="228600">
              <a:spcBef>
                <a:spcPts val="0"/>
              </a:spcBef>
              <a:buSzTx/>
              <a:buNone/>
              <a:defRPr cap="all" sz="2400">
                <a:solidFill>
                  <a:srgbClr val="558AAB"/>
                </a:solidFill>
                <a:latin typeface="+mj-lt"/>
                <a:ea typeface="+mj-ea"/>
                <a:cs typeface="+mj-cs"/>
                <a:sym typeface="Helvetica Neue Bold Condensed"/>
              </a:defRPr>
            </a:lvl2pPr>
            <a:lvl3pPr marL="0" indent="457200">
              <a:spcBef>
                <a:spcPts val="0"/>
              </a:spcBef>
              <a:buSzTx/>
              <a:buNone/>
              <a:defRPr cap="all" sz="2400">
                <a:solidFill>
                  <a:srgbClr val="558AAB"/>
                </a:solidFill>
                <a:latin typeface="+mj-lt"/>
                <a:ea typeface="+mj-ea"/>
                <a:cs typeface="+mj-cs"/>
                <a:sym typeface="Helvetica Neue Bold Condensed"/>
              </a:defRPr>
            </a:lvl3pPr>
            <a:lvl4pPr marL="0" indent="685800">
              <a:spcBef>
                <a:spcPts val="0"/>
              </a:spcBef>
              <a:buSzTx/>
              <a:buNone/>
              <a:defRPr cap="all" sz="2400">
                <a:solidFill>
                  <a:srgbClr val="558AAB"/>
                </a:solidFill>
                <a:latin typeface="+mj-lt"/>
                <a:ea typeface="+mj-ea"/>
                <a:cs typeface="+mj-cs"/>
                <a:sym typeface="Helvetica Neue Bold Condensed"/>
              </a:defRPr>
            </a:lvl4pPr>
            <a:lvl5pPr marL="0" indent="914400">
              <a:spcBef>
                <a:spcPts val="0"/>
              </a:spcBef>
              <a:buSzTx/>
              <a:buNone/>
              <a:defRPr cap="all" sz="2400">
                <a:solidFill>
                  <a:srgbClr val="558AAB"/>
                </a:solidFill>
                <a:latin typeface="+mj-lt"/>
                <a:ea typeface="+mj-ea"/>
                <a:cs typeface="+mj-cs"/>
                <a:sym typeface="Helvetica Neue Bold Condensed"/>
              </a:defRPr>
            </a:lvl5pPr>
          </a:lstStyle>
          <a:p>
            <a:pPr lvl="0">
              <a:defRPr cap="none" sz="1800">
                <a:solidFill>
                  <a:srgbClr val="000000"/>
                </a:solidFill>
              </a:defRPr>
            </a:pPr>
            <a:r>
              <a:rPr cap="all" sz="2400">
                <a:solidFill>
                  <a:srgbClr val="558AAB"/>
                </a:solidFill>
              </a:rPr>
              <a:t>正文级别 1</a:t>
            </a:r>
            <a:endParaRPr cap="all" sz="2400">
              <a:solidFill>
                <a:srgbClr val="558AAB"/>
              </a:solidFill>
            </a:endParaRPr>
          </a:p>
          <a:p>
            <a:pPr lvl="1">
              <a:defRPr cap="none" sz="1800">
                <a:solidFill>
                  <a:srgbClr val="000000"/>
                </a:solidFill>
              </a:defRPr>
            </a:pPr>
            <a:r>
              <a:rPr cap="all" sz="2400">
                <a:solidFill>
                  <a:srgbClr val="558AAB"/>
                </a:solidFill>
              </a:rPr>
              <a:t>正文级别 2</a:t>
            </a:r>
            <a:endParaRPr cap="all" sz="2400">
              <a:solidFill>
                <a:srgbClr val="558AAB"/>
              </a:solidFill>
            </a:endParaRPr>
          </a:p>
          <a:p>
            <a:pPr lvl="2">
              <a:defRPr cap="none" sz="1800">
                <a:solidFill>
                  <a:srgbClr val="000000"/>
                </a:solidFill>
              </a:defRPr>
            </a:pPr>
            <a:r>
              <a:rPr cap="all" sz="2400">
                <a:solidFill>
                  <a:srgbClr val="558AAB"/>
                </a:solidFill>
              </a:rPr>
              <a:t>正文级别 3</a:t>
            </a:r>
            <a:endParaRPr cap="all" sz="2400">
              <a:solidFill>
                <a:srgbClr val="558AAB"/>
              </a:solidFill>
            </a:endParaRPr>
          </a:p>
          <a:p>
            <a:pPr lvl="3">
              <a:defRPr cap="none" sz="1800">
                <a:solidFill>
                  <a:srgbClr val="000000"/>
                </a:solidFill>
              </a:defRPr>
            </a:pPr>
            <a:r>
              <a:rPr cap="all" sz="2400">
                <a:solidFill>
                  <a:srgbClr val="558AAB"/>
                </a:solidFill>
              </a:rPr>
              <a:t>正文级别 4</a:t>
            </a:r>
            <a:endParaRPr cap="all" sz="2400">
              <a:solidFill>
                <a:srgbClr val="558AAB"/>
              </a:solidFill>
            </a:endParaRPr>
          </a:p>
          <a:p>
            <a:pPr lvl="4">
              <a:defRPr cap="none" sz="1800">
                <a:solidFill>
                  <a:srgbClr val="000000"/>
                </a:solidFill>
              </a:defRPr>
            </a:pPr>
            <a:r>
              <a:rPr cap="all" sz="2400">
                <a:solidFill>
                  <a:srgbClr val="558AAB"/>
                </a:solidFill>
              </a:rPr>
              <a:t>正文级别 5</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 name="Shape 9"/>
          <p:cNvSpPr/>
          <p:nvPr/>
        </p:nvSpPr>
        <p:spPr>
          <a:xfrm>
            <a:off x="278468" y="8915400"/>
            <a:ext cx="1244693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0" name="Shape 10"/>
          <p:cNvSpPr/>
          <p:nvPr/>
        </p:nvSpPr>
        <p:spPr>
          <a:xfrm rot="5400000">
            <a:off x="4960888" y="9198807"/>
            <a:ext cx="59221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1" name="Shape 11"/>
          <p:cNvSpPr/>
          <p:nvPr/>
        </p:nvSpPr>
        <p:spPr>
          <a:xfrm>
            <a:off x="278468" y="7188200"/>
            <a:ext cx="1244693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2" name="Shape 12"/>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p>
        </p:txBody>
      </p:sp>
      <p:sp>
        <p:nvSpPr>
          <p:cNvPr id="13" name="Shape 13"/>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lvl="0">
              <a:defRPr cap="none" sz="1800">
                <a:solidFill>
                  <a:srgbClr val="000000"/>
                </a:solidFill>
              </a:defRPr>
            </a:pPr>
            <a:r>
              <a:rPr cap="all" sz="7200">
                <a:solidFill>
                  <a:srgbClr val="DEDEDE"/>
                </a:solidFill>
              </a:rPr>
              <a:t>标题文本</a:t>
            </a:r>
          </a:p>
        </p:txBody>
      </p:sp>
      <p:sp>
        <p:nvSpPr>
          <p:cNvPr id="14" name="Shape 14"/>
          <p:cNvSpPr/>
          <p:nvPr>
            <p:ph type="body" idx="1"/>
          </p:nvPr>
        </p:nvSpPr>
        <p:spPr>
          <a:xfrm>
            <a:off x="1422400" y="8115300"/>
            <a:ext cx="10845800" cy="749300"/>
          </a:xfrm>
          <a:prstGeom prst="rect">
            <a:avLst/>
          </a:prstGeom>
        </p:spPr>
        <p:txBody>
          <a:bodyPr anchor="t"/>
          <a:lstStyle>
            <a:lvl1pPr marL="0" indent="0">
              <a:lnSpc>
                <a:spcPct val="150000"/>
              </a:lnSpc>
              <a:spcBef>
                <a:spcPts val="0"/>
              </a:spcBef>
              <a:buSzTx/>
              <a:buNone/>
              <a:defRPr cap="all" sz="4200">
                <a:solidFill>
                  <a:srgbClr val="DEDEDE"/>
                </a:solidFill>
                <a:latin typeface="+mj-lt"/>
                <a:ea typeface="+mj-ea"/>
                <a:cs typeface="+mj-cs"/>
                <a:sym typeface="Helvetica Neue Bold Condensed"/>
              </a:defRPr>
            </a:lvl1pPr>
            <a:lvl2pPr marL="0" indent="228600">
              <a:spcBef>
                <a:spcPts val="0"/>
              </a:spcBef>
              <a:buSzTx/>
              <a:buNone/>
              <a:defRPr cap="all" sz="4500">
                <a:solidFill>
                  <a:srgbClr val="DDDDDE"/>
                </a:solidFill>
                <a:latin typeface="+mj-lt"/>
                <a:ea typeface="+mj-ea"/>
                <a:cs typeface="+mj-cs"/>
                <a:sym typeface="Helvetica Neue Bold Condensed"/>
              </a:defRPr>
            </a:lvl2pPr>
            <a:lvl3pPr marL="0" indent="457200">
              <a:spcBef>
                <a:spcPts val="0"/>
              </a:spcBef>
              <a:buSzTx/>
              <a:buNone/>
              <a:defRPr cap="all" sz="4500">
                <a:solidFill>
                  <a:srgbClr val="DDDDDE"/>
                </a:solidFill>
                <a:latin typeface="+mj-lt"/>
                <a:ea typeface="+mj-ea"/>
                <a:cs typeface="+mj-cs"/>
                <a:sym typeface="Helvetica Neue Bold Condensed"/>
              </a:defRPr>
            </a:lvl3pPr>
            <a:lvl4pPr marL="0" indent="685800">
              <a:spcBef>
                <a:spcPts val="0"/>
              </a:spcBef>
              <a:buSzTx/>
              <a:buNone/>
              <a:defRPr cap="all" sz="4500">
                <a:solidFill>
                  <a:srgbClr val="DDDDDE"/>
                </a:solidFill>
                <a:latin typeface="+mj-lt"/>
                <a:ea typeface="+mj-ea"/>
                <a:cs typeface="+mj-cs"/>
                <a:sym typeface="Helvetica Neue Bold Condensed"/>
              </a:defRPr>
            </a:lvl4pPr>
            <a:lvl5pPr marL="0" indent="914400">
              <a:spcBef>
                <a:spcPts val="0"/>
              </a:spcBef>
              <a:buSzTx/>
              <a:buNone/>
              <a:defRPr cap="all" sz="4500">
                <a:solidFill>
                  <a:srgbClr val="DDDDDE"/>
                </a:solidFill>
                <a:latin typeface="+mj-lt"/>
                <a:ea typeface="+mj-ea"/>
                <a:cs typeface="+mj-cs"/>
                <a:sym typeface="Helvetica Neue Bold Condensed"/>
              </a:defRPr>
            </a:lvl5pPr>
          </a:lstStyle>
          <a:p>
            <a:pPr lvl="0">
              <a:defRPr cap="none" sz="1800">
                <a:solidFill>
                  <a:srgbClr val="000000"/>
                </a:solidFill>
              </a:defRPr>
            </a:pPr>
            <a:r>
              <a:rPr cap="all" sz="4200">
                <a:solidFill>
                  <a:srgbClr val="DEDEDE"/>
                </a:solidFill>
              </a:rPr>
              <a:t>正文级别 1</a:t>
            </a:r>
            <a:endParaRPr cap="all" sz="4200">
              <a:solidFill>
                <a:srgbClr val="DEDEDE"/>
              </a:solidFill>
            </a:endParaRPr>
          </a:p>
          <a:p>
            <a:pPr lvl="1">
              <a:defRPr cap="none" sz="1800">
                <a:solidFill>
                  <a:srgbClr val="000000"/>
                </a:solidFill>
              </a:defRPr>
            </a:pPr>
            <a:r>
              <a:rPr cap="all" sz="4500">
                <a:solidFill>
                  <a:srgbClr val="DDDDDE"/>
                </a:solidFill>
              </a:rPr>
              <a:t>正文级别 2</a:t>
            </a:r>
            <a:endParaRPr cap="all" sz="4500">
              <a:solidFill>
                <a:srgbClr val="DDDDDE"/>
              </a:solidFill>
            </a:endParaRPr>
          </a:p>
          <a:p>
            <a:pPr lvl="2">
              <a:defRPr cap="none" sz="1800">
                <a:solidFill>
                  <a:srgbClr val="000000"/>
                </a:solidFill>
              </a:defRPr>
            </a:pPr>
            <a:r>
              <a:rPr cap="all" sz="4500">
                <a:solidFill>
                  <a:srgbClr val="DDDDDE"/>
                </a:solidFill>
              </a:rPr>
              <a:t>正文级别 3</a:t>
            </a:r>
            <a:endParaRPr cap="all" sz="4500">
              <a:solidFill>
                <a:srgbClr val="DDDDDE"/>
              </a:solidFill>
            </a:endParaRPr>
          </a:p>
          <a:p>
            <a:pPr lvl="3">
              <a:defRPr cap="none" sz="1800">
                <a:solidFill>
                  <a:srgbClr val="000000"/>
                </a:solidFill>
              </a:defRPr>
            </a:pPr>
            <a:r>
              <a:rPr cap="all" sz="4500">
                <a:solidFill>
                  <a:srgbClr val="DDDDDE"/>
                </a:solidFill>
              </a:rPr>
              <a:t>正文级别 4</a:t>
            </a:r>
            <a:endParaRPr cap="all" sz="4500">
              <a:solidFill>
                <a:srgbClr val="DDDDDE"/>
              </a:solidFill>
            </a:endParaRPr>
          </a:p>
          <a:p>
            <a:pPr lvl="4">
              <a:defRPr cap="none" sz="1800">
                <a:solidFill>
                  <a:srgbClr val="000000"/>
                </a:solidFill>
              </a:defRPr>
            </a:pPr>
            <a:r>
              <a:rPr cap="all" sz="4500">
                <a:solidFill>
                  <a:srgbClr val="DDDDDE"/>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4 联">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 name="Shape 16"/>
          <p:cNvSpPr/>
          <p:nvPr/>
        </p:nvSpPr>
        <p:spPr>
          <a:xfrm>
            <a:off x="278468" y="8915400"/>
            <a:ext cx="1244693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7" name="Shape 17"/>
          <p:cNvSpPr/>
          <p:nvPr/>
        </p:nvSpPr>
        <p:spPr>
          <a:xfrm rot="5400000">
            <a:off x="4960888" y="9198807"/>
            <a:ext cx="59221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8" name="Shape 18"/>
          <p:cNvSpPr/>
          <p:nvPr/>
        </p:nvSpPr>
        <p:spPr>
          <a:xfrm>
            <a:off x="278468" y="7188200"/>
            <a:ext cx="1244693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9" name="Shape 19"/>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p>
        </p:txBody>
      </p:sp>
      <p:sp>
        <p:nvSpPr>
          <p:cNvPr id="20" name="Shape 20"/>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lvl="0">
              <a:defRPr cap="none" sz="1800">
                <a:solidFill>
                  <a:srgbClr val="000000"/>
                </a:solidFill>
              </a:defRPr>
            </a:pPr>
            <a:r>
              <a:rPr cap="all" sz="7200">
                <a:solidFill>
                  <a:srgbClr val="DEDEDE"/>
                </a:solidFill>
              </a:rPr>
              <a:t>标题文本</a:t>
            </a:r>
          </a:p>
        </p:txBody>
      </p:sp>
      <p:sp>
        <p:nvSpPr>
          <p:cNvPr id="21" name="Shape 21"/>
          <p:cNvSpPr/>
          <p:nvPr>
            <p:ph type="body" idx="1"/>
          </p:nvPr>
        </p:nvSpPr>
        <p:spPr>
          <a:xfrm>
            <a:off x="1422400" y="8115300"/>
            <a:ext cx="10845800" cy="749300"/>
          </a:xfrm>
          <a:prstGeom prst="rect">
            <a:avLst/>
          </a:prstGeom>
        </p:spPr>
        <p:txBody>
          <a:bodyPr anchor="t"/>
          <a:lstStyle>
            <a:lvl1pPr marL="0" indent="0">
              <a:lnSpc>
                <a:spcPct val="150000"/>
              </a:lnSpc>
              <a:spcBef>
                <a:spcPts val="0"/>
              </a:spcBef>
              <a:buSzTx/>
              <a:buNone/>
              <a:defRPr cap="all" sz="4200">
                <a:solidFill>
                  <a:srgbClr val="DEDEDE"/>
                </a:solidFill>
                <a:latin typeface="+mj-lt"/>
                <a:ea typeface="+mj-ea"/>
                <a:cs typeface="+mj-cs"/>
                <a:sym typeface="Helvetica Neue Bold Condensed"/>
              </a:defRPr>
            </a:lvl1pPr>
            <a:lvl2pPr marL="0" indent="228600">
              <a:spcBef>
                <a:spcPts val="0"/>
              </a:spcBef>
              <a:buSzTx/>
              <a:buNone/>
              <a:defRPr cap="all" sz="4500">
                <a:solidFill>
                  <a:srgbClr val="DDDDDE"/>
                </a:solidFill>
                <a:latin typeface="+mj-lt"/>
                <a:ea typeface="+mj-ea"/>
                <a:cs typeface="+mj-cs"/>
                <a:sym typeface="Helvetica Neue Bold Condensed"/>
              </a:defRPr>
            </a:lvl2pPr>
            <a:lvl3pPr marL="0" indent="457200">
              <a:spcBef>
                <a:spcPts val="0"/>
              </a:spcBef>
              <a:buSzTx/>
              <a:buNone/>
              <a:defRPr cap="all" sz="4500">
                <a:solidFill>
                  <a:srgbClr val="DDDDDE"/>
                </a:solidFill>
                <a:latin typeface="+mj-lt"/>
                <a:ea typeface="+mj-ea"/>
                <a:cs typeface="+mj-cs"/>
                <a:sym typeface="Helvetica Neue Bold Condensed"/>
              </a:defRPr>
            </a:lvl3pPr>
            <a:lvl4pPr marL="0" indent="685800">
              <a:spcBef>
                <a:spcPts val="0"/>
              </a:spcBef>
              <a:buSzTx/>
              <a:buNone/>
              <a:defRPr cap="all" sz="4500">
                <a:solidFill>
                  <a:srgbClr val="DDDDDE"/>
                </a:solidFill>
                <a:latin typeface="+mj-lt"/>
                <a:ea typeface="+mj-ea"/>
                <a:cs typeface="+mj-cs"/>
                <a:sym typeface="Helvetica Neue Bold Condensed"/>
              </a:defRPr>
            </a:lvl4pPr>
            <a:lvl5pPr marL="0" indent="914400">
              <a:spcBef>
                <a:spcPts val="0"/>
              </a:spcBef>
              <a:buSzTx/>
              <a:buNone/>
              <a:defRPr cap="all" sz="4500">
                <a:solidFill>
                  <a:srgbClr val="DDDDDE"/>
                </a:solidFill>
                <a:latin typeface="+mj-lt"/>
                <a:ea typeface="+mj-ea"/>
                <a:cs typeface="+mj-cs"/>
                <a:sym typeface="Helvetica Neue Bold Condensed"/>
              </a:defRPr>
            </a:lvl5pPr>
          </a:lstStyle>
          <a:p>
            <a:pPr lvl="0">
              <a:defRPr cap="none" sz="1800">
                <a:solidFill>
                  <a:srgbClr val="000000"/>
                </a:solidFill>
              </a:defRPr>
            </a:pPr>
            <a:r>
              <a:rPr cap="all" sz="4200">
                <a:solidFill>
                  <a:srgbClr val="DEDEDE"/>
                </a:solidFill>
              </a:rPr>
              <a:t>正文级别 1</a:t>
            </a:r>
            <a:endParaRPr cap="all" sz="4200">
              <a:solidFill>
                <a:srgbClr val="DEDEDE"/>
              </a:solidFill>
            </a:endParaRPr>
          </a:p>
          <a:p>
            <a:pPr lvl="1">
              <a:defRPr cap="none" sz="1800">
                <a:solidFill>
                  <a:srgbClr val="000000"/>
                </a:solidFill>
              </a:defRPr>
            </a:pPr>
            <a:r>
              <a:rPr cap="all" sz="4500">
                <a:solidFill>
                  <a:srgbClr val="DDDDDE"/>
                </a:solidFill>
              </a:rPr>
              <a:t>正文级别 2</a:t>
            </a:r>
            <a:endParaRPr cap="all" sz="4500">
              <a:solidFill>
                <a:srgbClr val="DDDDDE"/>
              </a:solidFill>
            </a:endParaRPr>
          </a:p>
          <a:p>
            <a:pPr lvl="2">
              <a:defRPr cap="none" sz="1800">
                <a:solidFill>
                  <a:srgbClr val="000000"/>
                </a:solidFill>
              </a:defRPr>
            </a:pPr>
            <a:r>
              <a:rPr cap="all" sz="4500">
                <a:solidFill>
                  <a:srgbClr val="DDDDDE"/>
                </a:solidFill>
              </a:rPr>
              <a:t>正文级别 3</a:t>
            </a:r>
            <a:endParaRPr cap="all" sz="4500">
              <a:solidFill>
                <a:srgbClr val="DDDDDE"/>
              </a:solidFill>
            </a:endParaRPr>
          </a:p>
          <a:p>
            <a:pPr lvl="3">
              <a:defRPr cap="none" sz="1800">
                <a:solidFill>
                  <a:srgbClr val="000000"/>
                </a:solidFill>
              </a:defRPr>
            </a:pPr>
            <a:r>
              <a:rPr cap="all" sz="4500">
                <a:solidFill>
                  <a:srgbClr val="DDDDDE"/>
                </a:solidFill>
              </a:rPr>
              <a:t>正文级别 4</a:t>
            </a:r>
            <a:endParaRPr cap="all" sz="4500">
              <a:solidFill>
                <a:srgbClr val="DDDDDE"/>
              </a:solidFill>
            </a:endParaRPr>
          </a:p>
          <a:p>
            <a:pPr lvl="4">
              <a:defRPr cap="none" sz="1800">
                <a:solidFill>
                  <a:srgbClr val="000000"/>
                </a:solidFill>
              </a:defRPr>
            </a:pPr>
            <a:r>
              <a:rPr cap="all" sz="4500">
                <a:solidFill>
                  <a:srgbClr val="DDDDDE"/>
                </a:solidFill>
              </a:rPr>
              <a:t>正文级别 5</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 name="Shape 23"/>
          <p:cNvSpPr/>
          <p:nvPr>
            <p:ph type="title"/>
          </p:nvPr>
        </p:nvSpPr>
        <p:spPr>
          <a:xfrm>
            <a:off x="1231900" y="3568700"/>
            <a:ext cx="10541000" cy="2628900"/>
          </a:xfrm>
          <a:prstGeom prst="rect">
            <a:avLst/>
          </a:prstGeom>
        </p:spPr>
        <p:txBody>
          <a:bodyPr/>
          <a:lstStyle>
            <a:lvl1pPr>
              <a:defRPr cap="all">
                <a:solidFill>
                  <a:srgbClr val="DEDEDE"/>
                </a:solidFill>
                <a:latin typeface="+mj-lt"/>
                <a:ea typeface="+mj-ea"/>
                <a:cs typeface="+mj-cs"/>
                <a:sym typeface="Helvetica Neue Bold Condensed"/>
              </a:defRPr>
            </a:lvl1pPr>
          </a:lstStyle>
          <a:p>
            <a:pPr lvl="0">
              <a:defRPr cap="none" sz="1800">
                <a:solidFill>
                  <a:srgbClr val="000000"/>
                </a:solidFill>
              </a:defRPr>
            </a:pPr>
            <a:r>
              <a:rPr cap="all" sz="7200">
                <a:solidFill>
                  <a:srgbClr val="DEDEDE"/>
                </a:solidFill>
              </a:rPr>
              <a:t>标题文本</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 name="Shape 25"/>
          <p:cNvSpPr/>
          <p:nvPr>
            <p:ph type="title"/>
          </p:nvPr>
        </p:nvSpPr>
        <p:spPr>
          <a:xfrm>
            <a:off x="1041400" y="1295400"/>
            <a:ext cx="5334000" cy="3924300"/>
          </a:xfrm>
          <a:prstGeom prst="rect">
            <a:avLst/>
          </a:prstGeom>
        </p:spPr>
        <p:txBody>
          <a:bodyPr anchor="b"/>
          <a:lstStyle>
            <a:lvl1pPr>
              <a:defRPr cap="all" sz="6500">
                <a:solidFill>
                  <a:srgbClr val="DEDEDE"/>
                </a:solidFill>
                <a:latin typeface="+mj-lt"/>
                <a:ea typeface="+mj-ea"/>
                <a:cs typeface="+mj-cs"/>
                <a:sym typeface="Helvetica Neue Bold Condensed"/>
              </a:defRPr>
            </a:lvl1pPr>
          </a:lstStyle>
          <a:p>
            <a:pPr lvl="0">
              <a:defRPr cap="none" sz="1800">
                <a:solidFill>
                  <a:srgbClr val="000000"/>
                </a:solidFill>
              </a:defRPr>
            </a:pPr>
            <a:r>
              <a:rPr cap="all" sz="6500">
                <a:solidFill>
                  <a:srgbClr val="DEDEDE"/>
                </a:solidFill>
              </a:rPr>
              <a:t>标题文本</a:t>
            </a:r>
          </a:p>
        </p:txBody>
      </p:sp>
      <p:sp>
        <p:nvSpPr>
          <p:cNvPr id="26" name="Shape 26"/>
          <p:cNvSpPr/>
          <p:nvPr>
            <p:ph type="body" idx="1"/>
          </p:nvPr>
        </p:nvSpPr>
        <p:spPr>
          <a:xfrm>
            <a:off x="1041400" y="5207000"/>
            <a:ext cx="5334000" cy="3225800"/>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228600">
              <a:spcBef>
                <a:spcPts val="0"/>
              </a:spcBef>
              <a:buSzTx/>
              <a:buNone/>
              <a:defRPr cap="all">
                <a:solidFill>
                  <a:srgbClr val="558AAB"/>
                </a:solidFill>
                <a:latin typeface="+mj-lt"/>
                <a:ea typeface="+mj-ea"/>
                <a:cs typeface="+mj-cs"/>
                <a:sym typeface="Helvetica Neue Bold Condensed"/>
              </a:defRPr>
            </a:lvl2pPr>
            <a:lvl3pPr marL="0" indent="457200">
              <a:spcBef>
                <a:spcPts val="0"/>
              </a:spcBef>
              <a:buSzTx/>
              <a:buNone/>
              <a:defRPr cap="all">
                <a:solidFill>
                  <a:srgbClr val="558AAB"/>
                </a:solidFill>
                <a:latin typeface="+mj-lt"/>
                <a:ea typeface="+mj-ea"/>
                <a:cs typeface="+mj-cs"/>
                <a:sym typeface="Helvetica Neue Bold Condensed"/>
              </a:defRPr>
            </a:lvl3pPr>
            <a:lvl4pPr marL="0" indent="685800">
              <a:spcBef>
                <a:spcPts val="0"/>
              </a:spcBef>
              <a:buSzTx/>
              <a:buNone/>
              <a:defRPr cap="all">
                <a:solidFill>
                  <a:srgbClr val="558AAB"/>
                </a:solidFill>
                <a:latin typeface="+mj-lt"/>
                <a:ea typeface="+mj-ea"/>
                <a:cs typeface="+mj-cs"/>
                <a:sym typeface="Helvetica Neue Bold Condensed"/>
              </a:defRPr>
            </a:lvl4pPr>
            <a:lvl5pPr marL="0" indent="914400">
              <a:spcBef>
                <a:spcPts val="0"/>
              </a:spcBef>
              <a:buSzTx/>
              <a:buNone/>
              <a:defRPr cap="all">
                <a:solidFill>
                  <a:srgbClr val="558AAB"/>
                </a:solidFill>
                <a:latin typeface="+mj-lt"/>
                <a:ea typeface="+mj-ea"/>
                <a:cs typeface="+mj-cs"/>
                <a:sym typeface="Helvetica Neue Bold Condensed"/>
              </a:defRPr>
            </a:lvl5pPr>
          </a:lstStyle>
          <a:p>
            <a:pPr lvl="0">
              <a:defRPr cap="none" sz="1800">
                <a:solidFill>
                  <a:srgbClr val="000000"/>
                </a:solidFill>
              </a:defRPr>
            </a:pPr>
            <a:r>
              <a:rPr cap="all" sz="3600">
                <a:solidFill>
                  <a:srgbClr val="558AAB"/>
                </a:solidFill>
              </a:rPr>
              <a:t>正文级别 1</a:t>
            </a:r>
            <a:endParaRPr cap="all" sz="3600">
              <a:solidFill>
                <a:srgbClr val="558AAB"/>
              </a:solidFill>
            </a:endParaRPr>
          </a:p>
          <a:p>
            <a:pPr lvl="1">
              <a:defRPr cap="none" sz="1800">
                <a:solidFill>
                  <a:srgbClr val="000000"/>
                </a:solidFill>
              </a:defRPr>
            </a:pPr>
            <a:r>
              <a:rPr cap="all" sz="3600">
                <a:solidFill>
                  <a:srgbClr val="558AAB"/>
                </a:solidFill>
              </a:rPr>
              <a:t>正文级别 2</a:t>
            </a:r>
            <a:endParaRPr cap="all" sz="3600">
              <a:solidFill>
                <a:srgbClr val="558AAB"/>
              </a:solidFill>
            </a:endParaRPr>
          </a:p>
          <a:p>
            <a:pPr lvl="2">
              <a:defRPr cap="none" sz="1800">
                <a:solidFill>
                  <a:srgbClr val="000000"/>
                </a:solidFill>
              </a:defRPr>
            </a:pPr>
            <a:r>
              <a:rPr cap="all" sz="3600">
                <a:solidFill>
                  <a:srgbClr val="558AAB"/>
                </a:solidFill>
              </a:rPr>
              <a:t>正文级别 3</a:t>
            </a:r>
            <a:endParaRPr cap="all" sz="3600">
              <a:solidFill>
                <a:srgbClr val="558AAB"/>
              </a:solidFill>
            </a:endParaRPr>
          </a:p>
          <a:p>
            <a:pPr lvl="3">
              <a:defRPr cap="none" sz="1800">
                <a:solidFill>
                  <a:srgbClr val="000000"/>
                </a:solidFill>
              </a:defRPr>
            </a:pPr>
            <a:r>
              <a:rPr cap="all" sz="3600">
                <a:solidFill>
                  <a:srgbClr val="558AAB"/>
                </a:solidFill>
              </a:rPr>
              <a:t>正文级别 4</a:t>
            </a:r>
            <a:endParaRPr cap="all" sz="3600">
              <a:solidFill>
                <a:srgbClr val="558AAB"/>
              </a:solidFill>
            </a:endParaRPr>
          </a:p>
          <a:p>
            <a:pPr lvl="4">
              <a:defRPr cap="none" sz="1800">
                <a:solidFill>
                  <a:srgbClr val="000000"/>
                </a:solidFill>
              </a:defRPr>
            </a:pPr>
            <a:r>
              <a:rPr cap="all" sz="3600">
                <a:solidFill>
                  <a:srgbClr val="558AAB"/>
                </a:solidFill>
              </a:rPr>
              <a:t>正文级别 5</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lvl="0">
              <a:defRPr sz="1800">
                <a:solidFill>
                  <a:srgbClr val="000000"/>
                </a:solidFill>
              </a:defRPr>
            </a:pPr>
            <a:r>
              <a:rPr sz="7200">
                <a:solidFill>
                  <a:srgbClr val="558AAB"/>
                </a:solidFill>
              </a:rPr>
              <a:t>标题文本</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lvl="0">
              <a:defRPr sz="1800">
                <a:solidFill>
                  <a:srgbClr val="000000"/>
                </a:solidFill>
              </a:defRPr>
            </a:pPr>
            <a:r>
              <a:rPr sz="7200">
                <a:solidFill>
                  <a:srgbClr val="558AAB"/>
                </a:solidFill>
              </a:rPr>
              <a:t>标题文本</a:t>
            </a:r>
          </a:p>
        </p:txBody>
      </p:sp>
      <p:sp>
        <p:nvSpPr>
          <p:cNvPr id="31" name="Shape 3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600">
                <a:solidFill>
                  <a:srgbClr val="737373"/>
                </a:solidFill>
              </a:rPr>
              <a:t>正文级别 1</a:t>
            </a:r>
            <a:endParaRPr sz="3600">
              <a:solidFill>
                <a:srgbClr val="737373"/>
              </a:solidFill>
            </a:endParaRPr>
          </a:p>
          <a:p>
            <a:pPr lvl="1">
              <a:defRPr sz="1800">
                <a:solidFill>
                  <a:srgbClr val="000000"/>
                </a:solidFill>
              </a:defRPr>
            </a:pPr>
            <a:r>
              <a:rPr sz="3600">
                <a:solidFill>
                  <a:srgbClr val="737373"/>
                </a:solidFill>
              </a:rPr>
              <a:t>正文级别 2</a:t>
            </a:r>
            <a:endParaRPr sz="3600">
              <a:solidFill>
                <a:srgbClr val="737373"/>
              </a:solidFill>
            </a:endParaRPr>
          </a:p>
          <a:p>
            <a:pPr lvl="2">
              <a:defRPr sz="1800">
                <a:solidFill>
                  <a:srgbClr val="000000"/>
                </a:solidFill>
              </a:defRPr>
            </a:pPr>
            <a:r>
              <a:rPr sz="3600">
                <a:solidFill>
                  <a:srgbClr val="737373"/>
                </a:solidFill>
              </a:rPr>
              <a:t>正文级别 3</a:t>
            </a:r>
            <a:endParaRPr sz="3600">
              <a:solidFill>
                <a:srgbClr val="737373"/>
              </a:solidFill>
            </a:endParaRPr>
          </a:p>
          <a:p>
            <a:pPr lvl="3">
              <a:defRPr sz="1800">
                <a:solidFill>
                  <a:srgbClr val="000000"/>
                </a:solidFill>
              </a:defRPr>
            </a:pPr>
            <a:r>
              <a:rPr sz="3600">
                <a:solidFill>
                  <a:srgbClr val="737373"/>
                </a:solidFill>
              </a:rPr>
              <a:t>正文级别 4</a:t>
            </a:r>
            <a:endParaRPr sz="3600">
              <a:solidFill>
                <a:srgbClr val="737373"/>
              </a:solidFill>
            </a:endParaRPr>
          </a:p>
          <a:p>
            <a:pPr lvl="4">
              <a:defRPr sz="1800">
                <a:solidFill>
                  <a:srgbClr val="000000"/>
                </a:solidFill>
              </a:defRPr>
            </a:pPr>
            <a:r>
              <a:rPr sz="3600">
                <a:solidFill>
                  <a:srgbClr val="737373"/>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solidFill>
                  <a:srgbClr val="000000"/>
                </a:solidFill>
              </a:defRPr>
            </a:pPr>
            <a:r>
              <a:rPr sz="7200">
                <a:solidFill>
                  <a:srgbClr val="558AAB"/>
                </a:solidFill>
              </a:rPr>
              <a:t>标题文本</a:t>
            </a:r>
          </a:p>
        </p:txBody>
      </p:sp>
      <p:sp>
        <p:nvSpPr>
          <p:cNvPr id="34" name="Shape 34"/>
          <p:cNvSpPr/>
          <p:nvPr>
            <p:ph type="body" idx="1"/>
          </p:nvPr>
        </p:nvSpPr>
        <p:spPr>
          <a:xfrm>
            <a:off x="1041400" y="2768600"/>
            <a:ext cx="5334000" cy="5715000"/>
          </a:xfrm>
          <a:prstGeom prst="rect">
            <a:avLst/>
          </a:prstGeom>
        </p:spPr>
        <p:txBody>
          <a:bodyPr/>
          <a:lstStyle>
            <a:lvl1pPr marL="381000" indent="-381000">
              <a:spcBef>
                <a:spcPts val="2800"/>
              </a:spcBef>
              <a:buBlip>
                <a:blip r:embed="rId2"/>
              </a:buBlip>
              <a:defRPr sz="3000"/>
            </a:lvl1pPr>
            <a:lvl2pPr marL="762000" indent="-381000">
              <a:spcBef>
                <a:spcPts val="2800"/>
              </a:spcBef>
              <a:buBlip>
                <a:blip r:embed="rId2"/>
              </a:buBlip>
              <a:defRPr sz="3000"/>
            </a:lvl2pPr>
            <a:lvl3pPr marL="1143000" indent="-381000">
              <a:spcBef>
                <a:spcPts val="2800"/>
              </a:spcBef>
              <a:buBlip>
                <a:blip r:embed="rId2"/>
              </a:buBlip>
              <a:defRPr sz="3000"/>
            </a:lvl3pPr>
            <a:lvl4pPr marL="1524000" indent="-381000">
              <a:spcBef>
                <a:spcPts val="2800"/>
              </a:spcBef>
              <a:buBlip>
                <a:blip r:embed="rId2"/>
              </a:buBlip>
              <a:defRPr sz="3000"/>
            </a:lvl4pPr>
            <a:lvl5pPr marL="1905000" indent="-381000">
              <a:spcBef>
                <a:spcPts val="2800"/>
              </a:spcBef>
              <a:buBlip>
                <a:blip r:embed="rId2"/>
              </a:buBlip>
              <a:defRPr sz="3000"/>
            </a:lvl5pPr>
          </a:lstStyle>
          <a:p>
            <a:pPr lvl="0">
              <a:defRPr sz="1800">
                <a:solidFill>
                  <a:srgbClr val="000000"/>
                </a:solidFill>
              </a:defRPr>
            </a:pPr>
            <a:r>
              <a:rPr sz="3000">
                <a:solidFill>
                  <a:srgbClr val="737373"/>
                </a:solidFill>
              </a:rPr>
              <a:t>正文级别 1</a:t>
            </a:r>
            <a:endParaRPr sz="3000">
              <a:solidFill>
                <a:srgbClr val="737373"/>
              </a:solidFill>
            </a:endParaRPr>
          </a:p>
          <a:p>
            <a:pPr lvl="1">
              <a:defRPr sz="1800">
                <a:solidFill>
                  <a:srgbClr val="000000"/>
                </a:solidFill>
              </a:defRPr>
            </a:pPr>
            <a:r>
              <a:rPr sz="3000">
                <a:solidFill>
                  <a:srgbClr val="737373"/>
                </a:solidFill>
              </a:rPr>
              <a:t>正文级别 2</a:t>
            </a:r>
            <a:endParaRPr sz="3000">
              <a:solidFill>
                <a:srgbClr val="737373"/>
              </a:solidFill>
            </a:endParaRPr>
          </a:p>
          <a:p>
            <a:pPr lvl="2">
              <a:defRPr sz="1800">
                <a:solidFill>
                  <a:srgbClr val="000000"/>
                </a:solidFill>
              </a:defRPr>
            </a:pPr>
            <a:r>
              <a:rPr sz="3000">
                <a:solidFill>
                  <a:srgbClr val="737373"/>
                </a:solidFill>
              </a:rPr>
              <a:t>正文级别 3</a:t>
            </a:r>
            <a:endParaRPr sz="3000">
              <a:solidFill>
                <a:srgbClr val="737373"/>
              </a:solidFill>
            </a:endParaRPr>
          </a:p>
          <a:p>
            <a:pPr lvl="3">
              <a:defRPr sz="1800">
                <a:solidFill>
                  <a:srgbClr val="000000"/>
                </a:solidFill>
              </a:defRPr>
            </a:pPr>
            <a:r>
              <a:rPr sz="3000">
                <a:solidFill>
                  <a:srgbClr val="737373"/>
                </a:solidFill>
              </a:rPr>
              <a:t>正文级别 4</a:t>
            </a:r>
            <a:endParaRPr sz="3000">
              <a:solidFill>
                <a:srgbClr val="737373"/>
              </a:solidFill>
            </a:endParaRPr>
          </a:p>
          <a:p>
            <a:pPr lvl="4">
              <a:defRPr sz="1800">
                <a:solidFill>
                  <a:srgbClr val="000000"/>
                </a:solidFill>
              </a:defRPr>
            </a:pPr>
            <a:r>
              <a:rPr sz="3000">
                <a:solidFill>
                  <a:srgbClr val="737373"/>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36" name="Shape 36"/>
          <p:cNvSpPr/>
          <p:nvPr>
            <p:ph type="body" idx="1"/>
          </p:nvPr>
        </p:nvSpPr>
        <p:spPr>
          <a:xfrm>
            <a:off x="1041400" y="1473200"/>
            <a:ext cx="10922000" cy="6807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600">
                <a:solidFill>
                  <a:srgbClr val="737373"/>
                </a:solidFill>
              </a:rPr>
              <a:t>正文级别 1</a:t>
            </a:r>
            <a:endParaRPr sz="3600">
              <a:solidFill>
                <a:srgbClr val="737373"/>
              </a:solidFill>
            </a:endParaRPr>
          </a:p>
          <a:p>
            <a:pPr lvl="1">
              <a:defRPr sz="1800">
                <a:solidFill>
                  <a:srgbClr val="000000"/>
                </a:solidFill>
              </a:defRPr>
            </a:pPr>
            <a:r>
              <a:rPr sz="3600">
                <a:solidFill>
                  <a:srgbClr val="737373"/>
                </a:solidFill>
              </a:rPr>
              <a:t>正文级别 2</a:t>
            </a:r>
            <a:endParaRPr sz="3600">
              <a:solidFill>
                <a:srgbClr val="737373"/>
              </a:solidFill>
            </a:endParaRPr>
          </a:p>
          <a:p>
            <a:pPr lvl="2">
              <a:defRPr sz="1800">
                <a:solidFill>
                  <a:srgbClr val="000000"/>
                </a:solidFill>
              </a:defRPr>
            </a:pPr>
            <a:r>
              <a:rPr sz="3600">
                <a:solidFill>
                  <a:srgbClr val="737373"/>
                </a:solidFill>
              </a:rPr>
              <a:t>正文级别 3</a:t>
            </a:r>
            <a:endParaRPr sz="3600">
              <a:solidFill>
                <a:srgbClr val="737373"/>
              </a:solidFill>
            </a:endParaRPr>
          </a:p>
          <a:p>
            <a:pPr lvl="3">
              <a:defRPr sz="1800">
                <a:solidFill>
                  <a:srgbClr val="000000"/>
                </a:solidFill>
              </a:defRPr>
            </a:pPr>
            <a:r>
              <a:rPr sz="3600">
                <a:solidFill>
                  <a:srgbClr val="737373"/>
                </a:solidFill>
              </a:rPr>
              <a:t>正文级别 4</a:t>
            </a:r>
            <a:endParaRPr sz="3600">
              <a:solidFill>
                <a:srgbClr val="737373"/>
              </a:solidFill>
            </a:endParaRPr>
          </a:p>
          <a:p>
            <a:pPr lvl="4">
              <a:defRPr sz="1800">
                <a:solidFill>
                  <a:srgbClr val="000000"/>
                </a:solidFill>
              </a:defRPr>
            </a:pPr>
            <a:r>
              <a:rPr sz="3600">
                <a:solidFill>
                  <a:srgbClr val="737373"/>
                </a:solidFill>
              </a:rPr>
              <a:t>正文级别 5</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p>
        </p:txBody>
      </p:sp>
      <p:sp>
        <p:nvSpPr>
          <p:cNvPr id="3" name="Shape 3"/>
          <p:cNvSpPr/>
          <p:nvPr>
            <p:ph type="title"/>
          </p:nvPr>
        </p:nvSpPr>
        <p:spPr>
          <a:xfrm>
            <a:off x="1041400" y="266700"/>
            <a:ext cx="109220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200">
                <a:solidFill>
                  <a:srgbClr val="558AAB"/>
                </a:solidFill>
              </a:rPr>
              <a:t>标题文本</a:t>
            </a:r>
          </a:p>
        </p:txBody>
      </p:sp>
      <p:sp>
        <p:nvSpPr>
          <p:cNvPr id="4" name="Shape 4"/>
          <p:cNvSpPr/>
          <p:nvPr>
            <p:ph type="body" idx="1"/>
          </p:nvPr>
        </p:nvSpPr>
        <p:spPr>
          <a:xfrm>
            <a:off x="1041400" y="2768600"/>
            <a:ext cx="109220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3600">
                <a:solidFill>
                  <a:srgbClr val="737373"/>
                </a:solidFill>
              </a:rPr>
              <a:t>正文级别 1</a:t>
            </a:r>
            <a:endParaRPr sz="3600">
              <a:solidFill>
                <a:srgbClr val="737373"/>
              </a:solidFill>
            </a:endParaRPr>
          </a:p>
          <a:p>
            <a:pPr lvl="1">
              <a:defRPr sz="1800">
                <a:solidFill>
                  <a:srgbClr val="000000"/>
                </a:solidFill>
              </a:defRPr>
            </a:pPr>
            <a:r>
              <a:rPr sz="3600">
                <a:solidFill>
                  <a:srgbClr val="737373"/>
                </a:solidFill>
              </a:rPr>
              <a:t>正文级别 2</a:t>
            </a:r>
            <a:endParaRPr sz="3600">
              <a:solidFill>
                <a:srgbClr val="737373"/>
              </a:solidFill>
            </a:endParaRPr>
          </a:p>
          <a:p>
            <a:pPr lvl="2">
              <a:defRPr sz="1800">
                <a:solidFill>
                  <a:srgbClr val="000000"/>
                </a:solidFill>
              </a:defRPr>
            </a:pPr>
            <a:r>
              <a:rPr sz="3600">
                <a:solidFill>
                  <a:srgbClr val="737373"/>
                </a:solidFill>
              </a:rPr>
              <a:t>正文级别 3</a:t>
            </a:r>
            <a:endParaRPr sz="3600">
              <a:solidFill>
                <a:srgbClr val="737373"/>
              </a:solidFill>
            </a:endParaRPr>
          </a:p>
          <a:p>
            <a:pPr lvl="3">
              <a:defRPr sz="1800">
                <a:solidFill>
                  <a:srgbClr val="000000"/>
                </a:solidFill>
              </a:defRPr>
            </a:pPr>
            <a:r>
              <a:rPr sz="3600">
                <a:solidFill>
                  <a:srgbClr val="737373"/>
                </a:solidFill>
              </a:rPr>
              <a:t>正文级别 4</a:t>
            </a:r>
            <a:endParaRPr sz="3600">
              <a:solidFill>
                <a:srgbClr val="737373"/>
              </a:solidFill>
            </a:endParaRPr>
          </a:p>
          <a:p>
            <a:pPr lvl="4">
              <a:defRPr sz="1800">
                <a:solidFill>
                  <a:srgbClr val="000000"/>
                </a:solidFill>
              </a:defRPr>
            </a:pPr>
            <a:r>
              <a:rPr sz="3600">
                <a:solidFill>
                  <a:srgbClr val="737373"/>
                </a:solidFill>
              </a:rPr>
              <a:t>正文级别 5</a:t>
            </a:r>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spd="med" advClick="1"/>
  <p:txStyles>
    <p:titleStyle>
      <a:lvl1pPr defTabSz="584200">
        <a:lnSpc>
          <a:spcPct val="90000"/>
        </a:lnSpc>
        <a:defRPr sz="7200">
          <a:solidFill>
            <a:srgbClr val="558AAB"/>
          </a:solidFill>
          <a:latin typeface="+mn-lt"/>
          <a:ea typeface="+mn-ea"/>
          <a:cs typeface="+mn-cs"/>
          <a:sym typeface="Helvetica Neue Light"/>
        </a:defRPr>
      </a:lvl1pPr>
      <a:lvl2pPr indent="228600" defTabSz="584200">
        <a:lnSpc>
          <a:spcPct val="90000"/>
        </a:lnSpc>
        <a:defRPr sz="7200">
          <a:solidFill>
            <a:srgbClr val="558AAB"/>
          </a:solidFill>
          <a:latin typeface="+mn-lt"/>
          <a:ea typeface="+mn-ea"/>
          <a:cs typeface="+mn-cs"/>
          <a:sym typeface="Helvetica Neue Light"/>
        </a:defRPr>
      </a:lvl2pPr>
      <a:lvl3pPr indent="457200" defTabSz="584200">
        <a:lnSpc>
          <a:spcPct val="90000"/>
        </a:lnSpc>
        <a:defRPr sz="7200">
          <a:solidFill>
            <a:srgbClr val="558AAB"/>
          </a:solidFill>
          <a:latin typeface="+mn-lt"/>
          <a:ea typeface="+mn-ea"/>
          <a:cs typeface="+mn-cs"/>
          <a:sym typeface="Helvetica Neue Light"/>
        </a:defRPr>
      </a:lvl3pPr>
      <a:lvl4pPr indent="685800" defTabSz="584200">
        <a:lnSpc>
          <a:spcPct val="90000"/>
        </a:lnSpc>
        <a:defRPr sz="7200">
          <a:solidFill>
            <a:srgbClr val="558AAB"/>
          </a:solidFill>
          <a:latin typeface="+mn-lt"/>
          <a:ea typeface="+mn-ea"/>
          <a:cs typeface="+mn-cs"/>
          <a:sym typeface="Helvetica Neue Light"/>
        </a:defRPr>
      </a:lvl4pPr>
      <a:lvl5pPr indent="914400" defTabSz="584200">
        <a:lnSpc>
          <a:spcPct val="90000"/>
        </a:lnSpc>
        <a:defRPr sz="7200">
          <a:solidFill>
            <a:srgbClr val="558AAB"/>
          </a:solidFill>
          <a:latin typeface="+mn-lt"/>
          <a:ea typeface="+mn-ea"/>
          <a:cs typeface="+mn-cs"/>
          <a:sym typeface="Helvetica Neue Light"/>
        </a:defRPr>
      </a:lvl5pPr>
      <a:lvl6pPr indent="1143000" defTabSz="584200">
        <a:lnSpc>
          <a:spcPct val="90000"/>
        </a:lnSpc>
        <a:defRPr sz="7200">
          <a:solidFill>
            <a:srgbClr val="558AAB"/>
          </a:solidFill>
          <a:latin typeface="+mn-lt"/>
          <a:ea typeface="+mn-ea"/>
          <a:cs typeface="+mn-cs"/>
          <a:sym typeface="Helvetica Neue Light"/>
        </a:defRPr>
      </a:lvl6pPr>
      <a:lvl7pPr indent="1371600" defTabSz="584200">
        <a:lnSpc>
          <a:spcPct val="90000"/>
        </a:lnSpc>
        <a:defRPr sz="7200">
          <a:solidFill>
            <a:srgbClr val="558AAB"/>
          </a:solidFill>
          <a:latin typeface="+mn-lt"/>
          <a:ea typeface="+mn-ea"/>
          <a:cs typeface="+mn-cs"/>
          <a:sym typeface="Helvetica Neue Light"/>
        </a:defRPr>
      </a:lvl7pPr>
      <a:lvl8pPr indent="1600200" defTabSz="584200">
        <a:lnSpc>
          <a:spcPct val="90000"/>
        </a:lnSpc>
        <a:defRPr sz="7200">
          <a:solidFill>
            <a:srgbClr val="558AAB"/>
          </a:solidFill>
          <a:latin typeface="+mn-lt"/>
          <a:ea typeface="+mn-ea"/>
          <a:cs typeface="+mn-cs"/>
          <a:sym typeface="Helvetica Neue Light"/>
        </a:defRPr>
      </a:lvl8pPr>
      <a:lvl9pPr indent="1828800" defTabSz="584200">
        <a:lnSpc>
          <a:spcPct val="90000"/>
        </a:lnSpc>
        <a:defRPr sz="7200">
          <a:solidFill>
            <a:srgbClr val="558AAB"/>
          </a:solidFill>
          <a:latin typeface="+mn-lt"/>
          <a:ea typeface="+mn-ea"/>
          <a:cs typeface="+mn-cs"/>
          <a:sym typeface="Helvetica Neue Light"/>
        </a:defRPr>
      </a:lvl9pPr>
    </p:titleStyle>
    <p:bodyStyle>
      <a:lvl1pPr marL="4445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1pPr>
      <a:lvl2pPr marL="8890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2pPr>
      <a:lvl3pPr marL="13335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3pPr>
      <a:lvl4pPr marL="17780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4pPr>
      <a:lvl5pPr marL="22225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5pPr>
      <a:lvl6pPr marL="26670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6pPr>
      <a:lvl7pPr marL="31115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7pPr>
      <a:lvl8pPr marL="35560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8pPr>
      <a:lvl9pPr marL="4000500" indent="-444500" defTabSz="584200">
        <a:spcBef>
          <a:spcPts val="3200"/>
        </a:spcBef>
        <a:buSzPct val="40000"/>
        <a:buBlip>
          <a:blip r:embed="rId3"/>
        </a:buBlip>
        <a:defRPr sz="3600">
          <a:solidFill>
            <a:srgbClr val="737373"/>
          </a:solidFill>
          <a:latin typeface="Helvetica Neue"/>
          <a:ea typeface="Helvetica Neue"/>
          <a:cs typeface="Helvetica Neue"/>
          <a:sym typeface="Helvetica Neue"/>
        </a:defRPr>
      </a:lvl9pPr>
    </p:bodyStyle>
    <p:otherStyle>
      <a:lvl1pPr algn="ctr" defTabSz="584200">
        <a:defRPr sz="1400">
          <a:solidFill>
            <a:schemeClr val="tx1"/>
          </a:solidFill>
          <a:latin typeface="+mn-lt"/>
          <a:ea typeface="+mn-ea"/>
          <a:cs typeface="+mn-cs"/>
          <a:sym typeface="Helvetica Neue"/>
        </a:defRPr>
      </a:lvl1pPr>
      <a:lvl2pPr indent="228600" algn="ctr" defTabSz="584200">
        <a:defRPr sz="1400">
          <a:solidFill>
            <a:schemeClr val="tx1"/>
          </a:solidFill>
          <a:latin typeface="+mn-lt"/>
          <a:ea typeface="+mn-ea"/>
          <a:cs typeface="+mn-cs"/>
          <a:sym typeface="Helvetica Neue"/>
        </a:defRPr>
      </a:lvl2pPr>
      <a:lvl3pPr indent="457200" algn="ctr" defTabSz="584200">
        <a:defRPr sz="1400">
          <a:solidFill>
            <a:schemeClr val="tx1"/>
          </a:solidFill>
          <a:latin typeface="+mn-lt"/>
          <a:ea typeface="+mn-ea"/>
          <a:cs typeface="+mn-cs"/>
          <a:sym typeface="Helvetica Neue"/>
        </a:defRPr>
      </a:lvl3pPr>
      <a:lvl4pPr indent="685800" algn="ctr" defTabSz="584200">
        <a:defRPr sz="1400">
          <a:solidFill>
            <a:schemeClr val="tx1"/>
          </a:solidFill>
          <a:latin typeface="+mn-lt"/>
          <a:ea typeface="+mn-ea"/>
          <a:cs typeface="+mn-cs"/>
          <a:sym typeface="Helvetica Neue"/>
        </a:defRPr>
      </a:lvl4pPr>
      <a:lvl5pPr indent="914400" algn="ctr" defTabSz="584200">
        <a:defRPr sz="1400">
          <a:solidFill>
            <a:schemeClr val="tx1"/>
          </a:solidFill>
          <a:latin typeface="+mn-lt"/>
          <a:ea typeface="+mn-ea"/>
          <a:cs typeface="+mn-cs"/>
          <a:sym typeface="Helvetica Neue"/>
        </a:defRPr>
      </a:lvl5pPr>
      <a:lvl6pPr indent="1143000" algn="ctr" defTabSz="584200">
        <a:defRPr sz="1400">
          <a:solidFill>
            <a:schemeClr val="tx1"/>
          </a:solidFill>
          <a:latin typeface="+mn-lt"/>
          <a:ea typeface="+mn-ea"/>
          <a:cs typeface="+mn-cs"/>
          <a:sym typeface="Helvetica Neue"/>
        </a:defRPr>
      </a:lvl6pPr>
      <a:lvl7pPr indent="1371600" algn="ctr" defTabSz="584200">
        <a:defRPr sz="1400">
          <a:solidFill>
            <a:schemeClr val="tx1"/>
          </a:solidFill>
          <a:latin typeface="+mn-lt"/>
          <a:ea typeface="+mn-ea"/>
          <a:cs typeface="+mn-cs"/>
          <a:sym typeface="Helvetica Neue"/>
        </a:defRPr>
      </a:lvl7pPr>
      <a:lvl8pPr indent="1600200" algn="ctr" defTabSz="584200">
        <a:defRPr sz="1400">
          <a:solidFill>
            <a:schemeClr val="tx1"/>
          </a:solidFill>
          <a:latin typeface="+mn-lt"/>
          <a:ea typeface="+mn-ea"/>
          <a:cs typeface="+mn-cs"/>
          <a:sym typeface="Helvetica Neue"/>
        </a:defRPr>
      </a:lvl8pPr>
      <a:lvl9pPr indent="1828800" algn="ct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1.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nvSpPr>
        <p:spPr>
          <a:xfrm>
            <a:off x="7772400" y="6934200"/>
            <a:ext cx="1869948" cy="647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l">
              <a:defRPr cap="all"/>
            </a:lvl1pPr>
          </a:lstStyle>
          <a:p>
            <a:pPr lvl="0">
              <a:defRPr cap="none" sz="1800">
                <a:solidFill>
                  <a:srgbClr val="000000"/>
                </a:solidFill>
              </a:defRPr>
            </a:pPr>
            <a:r>
              <a:rPr cap="all" sz="3600">
                <a:solidFill>
                  <a:srgbClr val="558AAB"/>
                </a:solidFill>
              </a:rPr>
              <a:t>2014.5.20</a:t>
            </a:r>
          </a:p>
        </p:txBody>
      </p:sp>
      <p:sp>
        <p:nvSpPr>
          <p:cNvPr id="54" name="Shape 54"/>
          <p:cNvSpPr/>
          <p:nvPr>
            <p:ph type="title"/>
          </p:nvPr>
        </p:nvSpPr>
        <p:spPr>
          <a:xfrm>
            <a:off x="1231900" y="2400300"/>
            <a:ext cx="10541000" cy="2628900"/>
          </a:xfrm>
          <a:prstGeom prst="rect">
            <a:avLst/>
          </a:prstGeom>
        </p:spPr>
        <p:txBody>
          <a:bodyPr/>
          <a:lstStyle/>
          <a:p>
            <a:pPr lvl="0">
              <a:defRPr cap="none" sz="1800">
                <a:solidFill>
                  <a:srgbClr val="000000"/>
                </a:solidFill>
              </a:defRPr>
            </a:pPr>
            <a:r>
              <a:rPr cap="all" sz="7200">
                <a:solidFill>
                  <a:srgbClr val="DEDEDE"/>
                </a:solidFill>
              </a:rPr>
              <a:t>基于Labview</a:t>
            </a:r>
            <a:endParaRPr cap="all" sz="7200">
              <a:solidFill>
                <a:srgbClr val="DEDEDE"/>
              </a:solidFill>
            </a:endParaRPr>
          </a:p>
          <a:p>
            <a:pPr lvl="0">
              <a:defRPr cap="none" sz="1800">
                <a:solidFill>
                  <a:srgbClr val="000000"/>
                </a:solidFill>
              </a:defRPr>
            </a:pPr>
            <a:r>
              <a:rPr cap="all" sz="7200">
                <a:solidFill>
                  <a:srgbClr val="DEDEDE"/>
                </a:solidFill>
              </a:rPr>
              <a:t>的仪器整合控制系统</a:t>
            </a:r>
          </a:p>
        </p:txBody>
      </p:sp>
      <p:sp>
        <p:nvSpPr>
          <p:cNvPr id="55" name="Shape 55"/>
          <p:cNvSpPr/>
          <p:nvPr>
            <p:ph type="body" idx="1"/>
          </p:nvPr>
        </p:nvSpPr>
        <p:spPr>
          <a:xfrm>
            <a:off x="1231899" y="5016500"/>
            <a:ext cx="10541001" cy="647700"/>
          </a:xfrm>
          <a:prstGeom prst="rect">
            <a:avLst/>
          </a:prstGeom>
        </p:spPr>
        <p:txBody>
          <a:bodyPr/>
          <a:lstStyle>
            <a:lvl1pPr>
              <a:defRPr sz="3200"/>
            </a:lvl1pPr>
          </a:lstStyle>
          <a:p>
            <a:pPr lvl="0">
              <a:defRPr cap="none" sz="1800">
                <a:solidFill>
                  <a:srgbClr val="000000"/>
                </a:solidFill>
              </a:defRPr>
            </a:pPr>
            <a:r>
              <a:rPr cap="all" sz="3200">
                <a:solidFill>
                  <a:srgbClr val="558AAB"/>
                </a:solidFill>
              </a:rPr>
              <a:t>Key laboratory of Basic plasma physics, USTC, CAS</a:t>
            </a:r>
          </a:p>
        </p:txBody>
      </p:sp>
      <p:sp>
        <p:nvSpPr>
          <p:cNvPr id="56" name="Shape 56"/>
          <p:cNvSpPr/>
          <p:nvPr/>
        </p:nvSpPr>
        <p:spPr>
          <a:xfrm>
            <a:off x="6680200" y="6286500"/>
            <a:ext cx="3053182" cy="647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l">
              <a:defRPr cap="all"/>
            </a:lvl1pPr>
          </a:lstStyle>
          <a:p>
            <a:pPr lvl="0">
              <a:defRPr cap="none" sz="1800">
                <a:solidFill>
                  <a:srgbClr val="000000"/>
                </a:solidFill>
              </a:defRPr>
            </a:pPr>
            <a:r>
              <a:rPr cap="all" sz="3600">
                <a:solidFill>
                  <a:srgbClr val="558AAB"/>
                </a:solidFill>
              </a:rPr>
              <a:t>Chenkun wang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p>
            <a:pPr lvl="0">
              <a:defRPr sz="1800">
                <a:solidFill>
                  <a:srgbClr val="000000"/>
                </a:solidFill>
              </a:defRPr>
            </a:pPr>
            <a:r>
              <a:rPr sz="7200">
                <a:solidFill>
                  <a:srgbClr val="558AAB"/>
                </a:solidFill>
              </a:rPr>
              <a:t>可开发的自带软件</a:t>
            </a:r>
          </a:p>
        </p:txBody>
      </p:sp>
      <p:grpSp>
        <p:nvGrpSpPr>
          <p:cNvPr id="123" name="Group 123"/>
          <p:cNvGrpSpPr/>
          <p:nvPr/>
        </p:nvGrpSpPr>
        <p:grpSpPr>
          <a:xfrm>
            <a:off x="1503490" y="3283743"/>
            <a:ext cx="10061320" cy="4684714"/>
            <a:chOff x="0" y="-63499"/>
            <a:chExt cx="10061318" cy="4684712"/>
          </a:xfrm>
        </p:grpSpPr>
        <p:sp>
          <p:nvSpPr>
            <p:cNvPr id="104" name="Shape 104"/>
            <p:cNvSpPr/>
            <p:nvPr/>
          </p:nvSpPr>
          <p:spPr>
            <a:xfrm>
              <a:off x="0" y="1174800"/>
              <a:ext cx="1773022"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3600">
                  <a:solidFill>
                    <a:srgbClr val="558AAB"/>
                  </a:solidFill>
                </a:rPr>
                <a:t>软件.exe</a:t>
              </a:r>
            </a:p>
          </p:txBody>
        </p:sp>
        <p:sp>
          <p:nvSpPr>
            <p:cNvPr id="105" name="Shape 105"/>
            <p:cNvSpPr/>
            <p:nvPr/>
          </p:nvSpPr>
          <p:spPr>
            <a:xfrm>
              <a:off x="3522268" y="1174800"/>
              <a:ext cx="2043685"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3600">
                  <a:solidFill>
                    <a:srgbClr val="558AAB"/>
                  </a:solidFill>
                </a:rPr>
                <a:t>函数库.dll</a:t>
              </a:r>
            </a:p>
          </p:txBody>
        </p:sp>
        <p:sp>
          <p:nvSpPr>
            <p:cNvPr id="106" name="Shape 106"/>
            <p:cNvSpPr/>
            <p:nvPr/>
          </p:nvSpPr>
          <p:spPr>
            <a:xfrm>
              <a:off x="6350000" y="1524050"/>
              <a:ext cx="2500884"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3600">
                  <a:solidFill>
                    <a:srgbClr val="558AAB"/>
                  </a:solidFill>
                </a:rPr>
                <a:t>函数接口.lib</a:t>
              </a:r>
            </a:p>
          </p:txBody>
        </p:sp>
        <p:sp>
          <p:nvSpPr>
            <p:cNvPr id="107" name="Shape 107"/>
            <p:cNvSpPr/>
            <p:nvPr/>
          </p:nvSpPr>
          <p:spPr>
            <a:xfrm>
              <a:off x="6349999" y="628700"/>
              <a:ext cx="2281429"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3600">
                  <a:solidFill>
                    <a:srgbClr val="558AAB"/>
                  </a:solidFill>
                </a:rPr>
                <a:t>函数申明.h</a:t>
              </a:r>
            </a:p>
          </p:txBody>
        </p:sp>
        <p:sp>
          <p:nvSpPr>
            <p:cNvPr id="108" name="Shape 108"/>
            <p:cNvSpPr/>
            <p:nvPr/>
          </p:nvSpPr>
          <p:spPr>
            <a:xfrm>
              <a:off x="2095195" y="869314"/>
              <a:ext cx="876301" cy="483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3000">
                  <a:solidFill>
                    <a:srgbClr val="902422"/>
                  </a:solidFill>
                  <a:latin typeface="Helvetica Neue"/>
                  <a:ea typeface="Helvetica Neue"/>
                  <a:cs typeface="Helvetica Neue"/>
                  <a:sym typeface="Helvetica Neue"/>
                </a:defRPr>
              </a:lvl1pPr>
            </a:lstStyle>
            <a:p>
              <a:pPr lvl="0">
                <a:defRPr sz="1800">
                  <a:solidFill>
                    <a:srgbClr val="000000"/>
                  </a:solidFill>
                </a:defRPr>
              </a:pPr>
              <a:r>
                <a:rPr sz="3000">
                  <a:solidFill>
                    <a:srgbClr val="902422"/>
                  </a:solidFill>
                </a:rPr>
                <a:t>依赖</a:t>
              </a:r>
            </a:p>
          </p:txBody>
        </p:sp>
        <p:pic>
          <p:nvPicPr>
            <p:cNvPr id="109" name=""/>
            <p:cNvPicPr/>
            <p:nvPr/>
          </p:nvPicPr>
          <p:blipFill>
            <a:blip r:embed="rId2">
              <a:extLst/>
            </a:blip>
            <a:stretch>
              <a:fillRect/>
            </a:stretch>
          </p:blipFill>
          <p:spPr>
            <a:xfrm>
              <a:off x="5583459" y="573881"/>
              <a:ext cx="3769195" cy="1849438"/>
            </a:xfrm>
            <a:prstGeom prst="rect">
              <a:avLst/>
            </a:prstGeom>
            <a:effectLst/>
          </p:spPr>
        </p:pic>
        <p:sp>
          <p:nvSpPr>
            <p:cNvPr id="111" name="Shape 111"/>
            <p:cNvSpPr/>
            <p:nvPr/>
          </p:nvSpPr>
          <p:spPr>
            <a:xfrm>
              <a:off x="2376347" y="2768650"/>
              <a:ext cx="723749"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3600">
                  <a:solidFill>
                    <a:srgbClr val="558AAB"/>
                  </a:solidFill>
                </a:rPr>
                <a:t>API</a:t>
              </a:r>
            </a:p>
          </p:txBody>
        </p:sp>
        <p:sp>
          <p:nvSpPr>
            <p:cNvPr id="112" name="Shape 112"/>
            <p:cNvSpPr/>
            <p:nvPr/>
          </p:nvSpPr>
          <p:spPr>
            <a:xfrm>
              <a:off x="3934510" y="2355214"/>
              <a:ext cx="876301" cy="483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2800"/>
                </a:spcBef>
                <a:defRPr sz="3000">
                  <a:solidFill>
                    <a:srgbClr val="902422"/>
                  </a:solidFill>
                  <a:latin typeface="Helvetica Neue"/>
                  <a:ea typeface="Helvetica Neue"/>
                  <a:cs typeface="Helvetica Neue"/>
                  <a:sym typeface="Helvetica Neue"/>
                </a:defRPr>
              </a:lvl1pPr>
            </a:lstStyle>
            <a:p>
              <a:pPr lvl="0">
                <a:defRPr sz="1800">
                  <a:solidFill>
                    <a:srgbClr val="000000"/>
                  </a:solidFill>
                </a:defRPr>
              </a:pPr>
              <a:r>
                <a:rPr sz="3000">
                  <a:solidFill>
                    <a:srgbClr val="902422"/>
                  </a:solidFill>
                </a:rPr>
                <a:t>构成</a:t>
              </a:r>
            </a:p>
          </p:txBody>
        </p:sp>
        <p:pic>
          <p:nvPicPr>
            <p:cNvPr id="113" name=""/>
            <p:cNvPicPr/>
            <p:nvPr/>
          </p:nvPicPr>
          <p:blipFill>
            <a:blip r:embed="rId3">
              <a:extLst/>
            </a:blip>
            <a:stretch>
              <a:fillRect/>
            </a:stretch>
          </p:blipFill>
          <p:spPr>
            <a:xfrm rot="21600000">
              <a:off x="1984096" y="1320879"/>
              <a:ext cx="1368817" cy="352235"/>
            </a:xfrm>
            <a:prstGeom prst="rect">
              <a:avLst/>
            </a:prstGeom>
            <a:effectLst/>
          </p:spPr>
        </p:pic>
        <p:pic>
          <p:nvPicPr>
            <p:cNvPr id="115" name=""/>
            <p:cNvPicPr/>
            <p:nvPr/>
          </p:nvPicPr>
          <p:blipFill>
            <a:blip r:embed="rId4">
              <a:extLst/>
            </a:blip>
            <a:stretch>
              <a:fillRect/>
            </a:stretch>
          </p:blipFill>
          <p:spPr>
            <a:xfrm rot="2565697">
              <a:off x="758530" y="2209253"/>
              <a:ext cx="1726097" cy="352234"/>
            </a:xfrm>
            <a:prstGeom prst="rect">
              <a:avLst/>
            </a:prstGeom>
            <a:effectLst/>
          </p:spPr>
        </p:pic>
        <p:sp>
          <p:nvSpPr>
            <p:cNvPr id="117" name="Shape 117"/>
            <p:cNvSpPr/>
            <p:nvPr/>
          </p:nvSpPr>
          <p:spPr>
            <a:xfrm>
              <a:off x="668121" y="2355214"/>
              <a:ext cx="876301" cy="483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3000">
                  <a:solidFill>
                    <a:srgbClr val="902422"/>
                  </a:solidFill>
                  <a:latin typeface="Helvetica Neue"/>
                  <a:ea typeface="Helvetica Neue"/>
                  <a:cs typeface="Helvetica Neue"/>
                  <a:sym typeface="Helvetica Neue"/>
                </a:defRPr>
              </a:lvl1pPr>
            </a:lstStyle>
            <a:p>
              <a:pPr lvl="0">
                <a:defRPr sz="1800">
                  <a:solidFill>
                    <a:srgbClr val="000000"/>
                  </a:solidFill>
                </a:defRPr>
              </a:pPr>
              <a:r>
                <a:rPr sz="3000">
                  <a:solidFill>
                    <a:srgbClr val="902422"/>
                  </a:solidFill>
                </a:rPr>
                <a:t>运行</a:t>
              </a:r>
            </a:p>
          </p:txBody>
        </p:sp>
        <p:pic>
          <p:nvPicPr>
            <p:cNvPr id="118" name=""/>
            <p:cNvPicPr/>
            <p:nvPr/>
          </p:nvPicPr>
          <p:blipFill>
            <a:blip r:embed="rId5">
              <a:extLst/>
            </a:blip>
            <a:stretch>
              <a:fillRect/>
            </a:stretch>
          </p:blipFill>
          <p:spPr>
            <a:xfrm>
              <a:off x="3363010" y="-63500"/>
              <a:ext cx="6698309" cy="4684713"/>
            </a:xfrm>
            <a:prstGeom prst="rect">
              <a:avLst/>
            </a:prstGeom>
            <a:effectLst/>
          </p:spPr>
        </p:pic>
        <p:pic>
          <p:nvPicPr>
            <p:cNvPr id="120" name=""/>
            <p:cNvPicPr/>
            <p:nvPr/>
          </p:nvPicPr>
          <p:blipFill>
            <a:blip r:embed="rId6">
              <a:extLst/>
            </a:blip>
            <a:stretch>
              <a:fillRect/>
            </a:stretch>
          </p:blipFill>
          <p:spPr>
            <a:xfrm rot="8406834">
              <a:off x="2948254" y="2273809"/>
              <a:ext cx="1710201" cy="352235"/>
            </a:xfrm>
            <a:prstGeom prst="rect">
              <a:avLst/>
            </a:prstGeom>
            <a:effectLst/>
          </p:spPr>
        </p:pic>
        <p:sp>
          <p:nvSpPr>
            <p:cNvPr id="122" name="Shape 122"/>
            <p:cNvSpPr/>
            <p:nvPr/>
          </p:nvSpPr>
          <p:spPr>
            <a:xfrm>
              <a:off x="5139396" y="3765600"/>
              <a:ext cx="3145537" cy="647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59824B"/>
                  </a:solidFill>
                </a:defRPr>
              </a:lvl1pPr>
            </a:lstStyle>
            <a:p>
              <a:pPr lvl="0">
                <a:defRPr sz="1800">
                  <a:solidFill>
                    <a:srgbClr val="000000"/>
                  </a:solidFill>
                </a:defRPr>
              </a:pPr>
              <a:r>
                <a:rPr sz="3600">
                  <a:solidFill>
                    <a:srgbClr val="59824B"/>
                  </a:solidFill>
                </a:rPr>
                <a:t>用SDK解释说明</a:t>
              </a:r>
            </a:p>
          </p:txBody>
        </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lvl="0">
              <a:defRPr sz="1800">
                <a:solidFill>
                  <a:srgbClr val="000000"/>
                </a:solidFill>
              </a:defRPr>
            </a:pPr>
            <a:r>
              <a:rPr sz="7200">
                <a:solidFill>
                  <a:srgbClr val="558AAB"/>
                </a:solidFill>
              </a:rPr>
              <a:t>可开发的自带软件</a:t>
            </a:r>
          </a:p>
        </p:txBody>
      </p:sp>
      <p:sp>
        <p:nvSpPr>
          <p:cNvPr id="126" name="Shape 126"/>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一般仪器SDK的构成</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一个演示软件</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示例代码</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.dll+.h+.lib</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详细的dll内函数说明和使用方法</a:t>
            </a:r>
            <a:endParaRPr sz="3000">
              <a:solidFill>
                <a:srgbClr val="737373"/>
              </a:solidFill>
            </a:endParaRPr>
          </a:p>
          <a:p>
            <a:pPr lvl="0">
              <a:buBlip>
                <a:blip r:embed="rId2"/>
              </a:buBlip>
              <a:defRPr sz="1800">
                <a:solidFill>
                  <a:srgbClr val="000000"/>
                </a:solidFill>
              </a:defRPr>
            </a:pPr>
            <a:r>
              <a:rPr sz="3600">
                <a:solidFill>
                  <a:srgbClr val="737373"/>
                </a:solidFill>
              </a:rPr>
              <a:t>利用dll中的函数进行自己编程，但由于dll内函数不能进行操作，会有很大的限制，也无法了解底层的实际代码，容易误操作。</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lvl="0">
              <a:defRPr sz="1800">
                <a:solidFill>
                  <a:srgbClr val="000000"/>
                </a:solidFill>
              </a:defRPr>
            </a:pPr>
            <a:r>
              <a:rPr sz="7200">
                <a:solidFill>
                  <a:srgbClr val="558AAB"/>
                </a:solidFill>
              </a:rPr>
              <a:t>可开发的自带软件</a:t>
            </a:r>
          </a:p>
        </p:txBody>
      </p:sp>
      <p:sp>
        <p:nvSpPr>
          <p:cNvPr id="129" name="Shape 129"/>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关于LabVIEW调用库函数</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LabVIEW本身就有直接调用dll的组件，以实现c语言与LabVIEW的混合编程</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LabVIEW本身简洁的编程方式和优秀的界面生成使得仪器控制软件的编写比较方便</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但由于LabVIEW对数据类型的限制，容易出现数据类型不兼容的情况</a:t>
            </a:r>
          </a:p>
        </p:txBody>
      </p:sp>
      <p:pic>
        <p:nvPicPr>
          <p:cNvPr id="130" name="pasted-image.png"/>
          <p:cNvPicPr/>
          <p:nvPr/>
        </p:nvPicPr>
        <p:blipFill>
          <a:blip r:embed="rId3">
            <a:extLst/>
          </a:blip>
          <a:stretch>
            <a:fillRect/>
          </a:stretch>
        </p:blipFill>
        <p:spPr>
          <a:xfrm>
            <a:off x="7588250" y="2603500"/>
            <a:ext cx="4203700" cy="140970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lvl="0">
              <a:defRPr sz="1800">
                <a:solidFill>
                  <a:srgbClr val="000000"/>
                </a:solidFill>
              </a:defRPr>
            </a:pPr>
            <a:r>
              <a:rPr sz="7200">
                <a:solidFill>
                  <a:srgbClr val="558AAB"/>
                </a:solidFill>
              </a:rPr>
              <a:t>可开发的自带软件</a:t>
            </a:r>
          </a:p>
        </p:txBody>
      </p:sp>
      <p:sp>
        <p:nvSpPr>
          <p:cNvPr id="133" name="Shape 133"/>
          <p:cNvSpPr/>
          <p:nvPr>
            <p:ph type="body" idx="1"/>
          </p:nvPr>
        </p:nvSpPr>
        <p:spPr>
          <a:prstGeom prst="rect">
            <a:avLst/>
          </a:prstGeom>
        </p:spPr>
        <p:txBody>
          <a:bodyPr anchor="t"/>
          <a:lstStyle/>
          <a:p>
            <a:pPr lvl="0">
              <a:buBlip>
                <a:blip r:embed="rId2"/>
              </a:buBlip>
              <a:defRPr sz="1800">
                <a:solidFill>
                  <a:srgbClr val="000000"/>
                </a:solidFill>
              </a:defRPr>
            </a:pPr>
            <a:r>
              <a:rPr sz="3600">
                <a:solidFill>
                  <a:srgbClr val="737373"/>
                </a:solidFill>
              </a:rPr>
              <a:t>以AVT的Manta CCD为例</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AVT的函数写的很宽泛</a:t>
            </a:r>
            <a:endParaRPr sz="3000">
              <a:solidFill>
                <a:srgbClr val="737373"/>
              </a:solidFill>
            </a:endParaRPr>
          </a:p>
          <a:p>
            <a:pPr lvl="1" marL="814916" indent="-370416">
              <a:spcBef>
                <a:spcPts val="2800"/>
              </a:spcBef>
              <a:buBlip>
                <a:blip r:embed="rId2"/>
              </a:buBlip>
              <a:defRPr sz="1800">
                <a:solidFill>
                  <a:srgbClr val="000000"/>
                </a:solidFill>
              </a:defRPr>
            </a:pP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利用.lib和.h文件，在VC下写好一系列常用设置函数，重新打包成新的DLL</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利用LabVIEW读取相应的DLL文件，利用LabVIEW界面给参数，有LabVIEW调用运行DLL内的函数</a:t>
            </a:r>
          </a:p>
        </p:txBody>
      </p:sp>
      <p:pic>
        <p:nvPicPr>
          <p:cNvPr id="134" name="pasted-image.png"/>
          <p:cNvPicPr/>
          <p:nvPr/>
        </p:nvPicPr>
        <p:blipFill>
          <a:blip r:embed="rId3">
            <a:extLst/>
          </a:blip>
          <a:srcRect l="0" t="39140" r="30591" b="0"/>
          <a:stretch>
            <a:fillRect/>
          </a:stretch>
        </p:blipFill>
        <p:spPr>
          <a:xfrm>
            <a:off x="7092950" y="7660282"/>
            <a:ext cx="5068541" cy="1553568"/>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35" name="未命名.tiff"/>
          <p:cNvPicPr/>
          <p:nvPr/>
        </p:nvPicPr>
        <p:blipFill>
          <a:blip r:embed="rId4">
            <a:extLst/>
          </a:blip>
          <a:srcRect l="0" t="0" r="3591" b="0"/>
          <a:stretch>
            <a:fillRect/>
          </a:stretch>
        </p:blipFill>
        <p:spPr>
          <a:xfrm>
            <a:off x="2737445" y="4533900"/>
            <a:ext cx="7529960" cy="330200"/>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AVT.png"/>
          <p:cNvPicPr/>
          <p:nvPr/>
        </p:nvPicPr>
        <p:blipFill>
          <a:blip r:embed="rId2">
            <a:extLst/>
          </a:blip>
          <a:srcRect l="0" t="0" r="0" b="1453"/>
          <a:stretch>
            <a:fillRect/>
          </a:stretch>
        </p:blipFill>
        <p:spPr>
          <a:xfrm>
            <a:off x="266700" y="251898"/>
            <a:ext cx="12471400" cy="73370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38" name="Shape 138"/>
          <p:cNvSpPr/>
          <p:nvPr>
            <p:ph type="title" idx="4294967295"/>
          </p:nvPr>
        </p:nvSpPr>
        <p:spPr>
          <a:xfrm>
            <a:off x="393700" y="7912100"/>
            <a:ext cx="10845800" cy="660400"/>
          </a:xfrm>
          <a:prstGeom prst="rect">
            <a:avLst/>
          </a:prstGeom>
        </p:spPr>
        <p:txBody>
          <a:bodyPr anchor="b"/>
          <a:lstStyle>
            <a:lvl1pPr defTabSz="438150">
              <a:lnSpc>
                <a:spcPct val="150000"/>
              </a:lnSpc>
              <a:defRPr cap="all" sz="3750">
                <a:solidFill>
                  <a:srgbClr val="577198"/>
                </a:solidFill>
                <a:latin typeface="+mj-lt"/>
                <a:ea typeface="+mj-ea"/>
                <a:cs typeface="+mj-cs"/>
                <a:sym typeface="Helvetica Neue Bold Condensed"/>
              </a:defRPr>
            </a:lvl1pPr>
          </a:lstStyle>
          <a:p>
            <a:pPr lvl="0">
              <a:defRPr cap="none" sz="1800">
                <a:solidFill>
                  <a:srgbClr val="000000"/>
                </a:solidFill>
              </a:defRPr>
            </a:pPr>
            <a:r>
              <a:rPr cap="all" sz="3750">
                <a:solidFill>
                  <a:srgbClr val="577198"/>
                </a:solidFill>
              </a:rPr>
              <a:t>AVT Manta CCD控制程序</a:t>
            </a:r>
          </a:p>
        </p:txBody>
      </p:sp>
      <p:sp>
        <p:nvSpPr>
          <p:cNvPr id="139" name="Shape 139"/>
          <p:cNvSpPr/>
          <p:nvPr>
            <p:ph type="body" idx="4294967295"/>
          </p:nvPr>
        </p:nvSpPr>
        <p:spPr>
          <a:xfrm>
            <a:off x="393700" y="8559800"/>
            <a:ext cx="10845800" cy="431800"/>
          </a:xfrm>
          <a:prstGeom prst="rect">
            <a:avLst/>
          </a:prstGeom>
        </p:spPr>
        <p:txBody>
          <a:bodyPr anchor="t"/>
          <a:lstStyle>
            <a:lvl1pPr marL="0" indent="0" defTabSz="514095">
              <a:spcBef>
                <a:spcPts val="0"/>
              </a:spcBef>
              <a:buSzTx/>
              <a:buNone/>
              <a:defRPr cap="all" sz="2112">
                <a:solidFill>
                  <a:srgbClr val="558AAB"/>
                </a:solidFill>
                <a:latin typeface="+mj-lt"/>
                <a:ea typeface="+mj-ea"/>
                <a:cs typeface="+mj-cs"/>
                <a:sym typeface="Helvetica Neue Bold Condensed"/>
              </a:defRPr>
            </a:lvl1pPr>
          </a:lstStyle>
          <a:p>
            <a:pPr lvl="0">
              <a:defRPr cap="none" sz="1800">
                <a:solidFill>
                  <a:srgbClr val="000000"/>
                </a:solidFill>
              </a:defRPr>
            </a:pPr>
            <a:r>
              <a:rPr cap="all" sz="2112">
                <a:solidFill>
                  <a:srgbClr val="558AAB"/>
                </a:solidFill>
              </a:rPr>
              <a:t>设置参数+整体保存参数+调用Demo部分</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lvl="0">
              <a:defRPr sz="1800">
                <a:solidFill>
                  <a:srgbClr val="000000"/>
                </a:solidFill>
              </a:defRPr>
            </a:pPr>
            <a:r>
              <a:rPr sz="7200">
                <a:solidFill>
                  <a:srgbClr val="558AAB"/>
                </a:solidFill>
              </a:rPr>
              <a:t>实验室笔记记录查询</a:t>
            </a:r>
          </a:p>
        </p:txBody>
      </p:sp>
      <p:sp>
        <p:nvSpPr>
          <p:cNvPr id="142" name="Shape 142"/>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利用LabVIEW的文件读写控件</a:t>
            </a:r>
            <a:endParaRPr sz="3600">
              <a:solidFill>
                <a:srgbClr val="737373"/>
              </a:solidFill>
            </a:endParaRPr>
          </a:p>
          <a:p>
            <a:pPr lvl="0">
              <a:buBlip>
                <a:blip r:embed="rId2"/>
              </a:buBlip>
              <a:defRPr sz="1800">
                <a:solidFill>
                  <a:srgbClr val="000000"/>
                </a:solidFill>
              </a:defRPr>
            </a:pPr>
            <a:r>
              <a:rPr sz="3600">
                <a:solidFill>
                  <a:srgbClr val="737373"/>
                </a:solidFill>
              </a:rPr>
              <a:t>记录实验室常用数据+软件中的仪器参数</a:t>
            </a:r>
            <a:endParaRPr sz="3600">
              <a:solidFill>
                <a:srgbClr val="737373"/>
              </a:solidFill>
            </a:endParaRPr>
          </a:p>
          <a:p>
            <a:pPr lvl="0">
              <a:buBlip>
                <a:blip r:embed="rId2"/>
              </a:buBlip>
              <a:defRPr sz="1800">
                <a:solidFill>
                  <a:srgbClr val="000000"/>
                </a:solidFill>
              </a:defRPr>
            </a:pPr>
            <a:r>
              <a:rPr sz="3600">
                <a:solidFill>
                  <a:srgbClr val="737373"/>
                </a:solidFill>
              </a:rPr>
              <a:t>通过时间、发次查询相应的实验数据和笔记</a:t>
            </a:r>
            <a:endParaRPr sz="3600">
              <a:solidFill>
                <a:srgbClr val="737373"/>
              </a:solidFill>
            </a:endParaRPr>
          </a:p>
          <a:p>
            <a:pPr lvl="0">
              <a:buBlip>
                <a:blip r:embed="rId2"/>
              </a:buBlip>
              <a:defRPr sz="1800">
                <a:solidFill>
                  <a:srgbClr val="000000"/>
                </a:solidFill>
              </a:defRPr>
            </a:pPr>
            <a:r>
              <a:rPr sz="3600">
                <a:solidFill>
                  <a:srgbClr val="737373"/>
                </a:solidFill>
              </a:rPr>
              <a:t>整合激光器或光开关后最终实现自动化</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idx="4294967295"/>
          </p:nvPr>
        </p:nvSpPr>
        <p:spPr>
          <a:xfrm>
            <a:off x="393700" y="7467600"/>
            <a:ext cx="10845800" cy="660400"/>
          </a:xfrm>
          <a:prstGeom prst="rect">
            <a:avLst/>
          </a:prstGeom>
        </p:spPr>
        <p:txBody>
          <a:bodyPr anchor="b"/>
          <a:lstStyle>
            <a:lvl1pPr defTabSz="519937">
              <a:lnSpc>
                <a:spcPct val="150000"/>
              </a:lnSpc>
              <a:defRPr cap="all" sz="4450">
                <a:solidFill>
                  <a:srgbClr val="577198"/>
                </a:solidFill>
                <a:latin typeface="+mj-lt"/>
                <a:ea typeface="+mj-ea"/>
                <a:cs typeface="+mj-cs"/>
                <a:sym typeface="Helvetica Neue Bold Condensed"/>
              </a:defRPr>
            </a:lvl1pPr>
          </a:lstStyle>
          <a:p>
            <a:pPr lvl="0">
              <a:defRPr cap="none" sz="1800">
                <a:solidFill>
                  <a:srgbClr val="000000"/>
                </a:solidFill>
              </a:defRPr>
            </a:pPr>
            <a:r>
              <a:rPr cap="all" sz="4450">
                <a:solidFill>
                  <a:srgbClr val="577198"/>
                </a:solidFill>
              </a:rPr>
              <a:t>笔记记录查询程序</a:t>
            </a:r>
          </a:p>
        </p:txBody>
      </p:sp>
      <p:sp>
        <p:nvSpPr>
          <p:cNvPr id="145" name="Shape 145"/>
          <p:cNvSpPr/>
          <p:nvPr>
            <p:ph type="body" idx="4294967295"/>
          </p:nvPr>
        </p:nvSpPr>
        <p:spPr>
          <a:xfrm>
            <a:off x="393700" y="8115300"/>
            <a:ext cx="10845800" cy="431800"/>
          </a:xfrm>
          <a:prstGeom prst="rect">
            <a:avLst/>
          </a:prstGeom>
        </p:spPr>
        <p:txBody>
          <a:bodyPr anchor="t"/>
          <a:lstStyle>
            <a:lvl1pPr marL="0" indent="0" defTabSz="514095">
              <a:spcBef>
                <a:spcPts val="0"/>
              </a:spcBef>
              <a:buSzTx/>
              <a:buNone/>
              <a:defRPr cap="all" sz="2112">
                <a:solidFill>
                  <a:srgbClr val="558AAB"/>
                </a:solidFill>
                <a:latin typeface="+mj-lt"/>
                <a:ea typeface="+mj-ea"/>
                <a:cs typeface="+mj-cs"/>
                <a:sym typeface="Helvetica Neue Bold Condensed"/>
              </a:defRPr>
            </a:lvl1pPr>
          </a:lstStyle>
          <a:p>
            <a:pPr lvl="0">
              <a:defRPr cap="none" sz="1800">
                <a:solidFill>
                  <a:srgbClr val="000000"/>
                </a:solidFill>
              </a:defRPr>
            </a:pPr>
            <a:r>
              <a:rPr cap="all" sz="2112">
                <a:solidFill>
                  <a:srgbClr val="558AAB"/>
                </a:solidFill>
              </a:rPr>
              <a:t>保存发次信息+发次笔记部分</a:t>
            </a:r>
          </a:p>
        </p:txBody>
      </p:sp>
      <p:pic>
        <p:nvPicPr>
          <p:cNvPr id="146" name="Note.png"/>
          <p:cNvPicPr/>
          <p:nvPr/>
        </p:nvPicPr>
        <p:blipFill>
          <a:blip r:embed="rId2">
            <a:extLst/>
          </a:blip>
          <a:stretch>
            <a:fillRect/>
          </a:stretch>
        </p:blipFill>
        <p:spPr>
          <a:xfrm>
            <a:off x="254000" y="880307"/>
            <a:ext cx="12496800" cy="6057068"/>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nvSpPr>
        <p:spPr>
          <a:xfrm>
            <a:off x="4065524" y="4293161"/>
            <a:ext cx="4873753" cy="1192678"/>
          </a:xfrm>
          <a:prstGeom prst="rect">
            <a:avLst/>
          </a:prstGeom>
          <a:ln w="12700">
            <a:miter lim="400000"/>
          </a:ln>
          <a:effectLst>
            <a:reflection blurRad="0" stA="10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wrap="none" lIns="0" tIns="0" rIns="0" bIns="0" anchor="ctr">
            <a:spAutoFit/>
          </a:bodyPr>
          <a:lstStyle>
            <a:lvl1pPr algn="l">
              <a:lnSpc>
                <a:spcPct val="90000"/>
              </a:lnSpc>
              <a:defRPr b="1" sz="7200">
                <a:latin typeface="+mn-lt"/>
                <a:ea typeface="+mn-ea"/>
                <a:cs typeface="+mn-cs"/>
                <a:sym typeface="Helvetica Neue Light"/>
              </a:defRPr>
            </a:lvl1pPr>
          </a:lstStyle>
          <a:p>
            <a:pPr lvl="0">
              <a:defRPr b="0" sz="1800">
                <a:solidFill>
                  <a:srgbClr val="000000"/>
                </a:solidFill>
              </a:defRPr>
            </a:pPr>
            <a:r>
              <a:rPr b="1" sz="7200">
                <a:solidFill>
                  <a:srgbClr val="558AAB"/>
                </a:solidFill>
              </a:rPr>
              <a:t>Version 3.2</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solidFill>
                  <a:srgbClr val="000000"/>
                </a:solidFill>
              </a:defRPr>
            </a:pPr>
            <a:r>
              <a:rPr sz="7200">
                <a:solidFill>
                  <a:srgbClr val="558AAB"/>
                </a:solidFill>
              </a:rPr>
              <a:t>目前还存在的问题</a:t>
            </a:r>
          </a:p>
        </p:txBody>
      </p:sp>
      <p:sp>
        <p:nvSpPr>
          <p:cNvPr id="151" name="Shape 151"/>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AVT的图像写出一直不成功</a:t>
            </a:r>
            <a:endParaRPr sz="3600">
              <a:solidFill>
                <a:srgbClr val="737373"/>
              </a:solidFill>
            </a:endParaRPr>
          </a:p>
          <a:p>
            <a:pPr lvl="0">
              <a:buBlip>
                <a:blip r:embed="rId2"/>
              </a:buBlip>
              <a:defRPr sz="1800">
                <a:solidFill>
                  <a:srgbClr val="000000"/>
                </a:solidFill>
              </a:defRPr>
            </a:pPr>
            <a:r>
              <a:rPr sz="3600">
                <a:solidFill>
                  <a:srgbClr val="737373"/>
                </a:solidFill>
              </a:rPr>
              <a:t>激光器信息</a:t>
            </a:r>
            <a:endParaRPr sz="3600">
              <a:solidFill>
                <a:srgbClr val="737373"/>
              </a:solidFill>
            </a:endParaRPr>
          </a:p>
          <a:p>
            <a:pPr lvl="0">
              <a:buBlip>
                <a:blip r:embed="rId2"/>
              </a:buBlip>
              <a:defRPr sz="1800">
                <a:solidFill>
                  <a:srgbClr val="000000"/>
                </a:solidFill>
              </a:defRPr>
            </a:pPr>
            <a:r>
              <a:rPr sz="3600">
                <a:solidFill>
                  <a:srgbClr val="737373"/>
                </a:solidFill>
              </a:rPr>
              <a:t>笔记比较杂，如何更有条理</a:t>
            </a:r>
            <a:endParaRPr sz="3600">
              <a:solidFill>
                <a:srgbClr val="737373"/>
              </a:solidFill>
            </a:endParaRPr>
          </a:p>
          <a:p>
            <a:pPr lvl="0">
              <a:buBlip>
                <a:blip r:embed="rId2"/>
              </a:buBlip>
              <a:defRPr sz="1800">
                <a:solidFill>
                  <a:srgbClr val="000000"/>
                </a:solidFill>
              </a:defRPr>
            </a:pPr>
            <a:r>
              <a:rPr sz="3600">
                <a:solidFill>
                  <a:srgbClr val="737373"/>
                </a:solidFill>
              </a:rPr>
              <a:t>操作方便</a:t>
            </a:r>
            <a:endParaRPr sz="3600">
              <a:solidFill>
                <a:srgbClr val="737373"/>
              </a:solidFill>
            </a:endParaRPr>
          </a:p>
          <a:p>
            <a:pPr lvl="0">
              <a:buBlip>
                <a:blip r:embed="rId2"/>
              </a:buBlip>
              <a:defRPr sz="1800">
                <a:solidFill>
                  <a:srgbClr val="000000"/>
                </a:solidFill>
              </a:defRPr>
            </a:pPr>
            <a:r>
              <a:rPr sz="3600">
                <a:solidFill>
                  <a:srgbClr val="737373"/>
                </a:solidFill>
              </a:rPr>
              <a:t>用户体验</a:t>
            </a:r>
            <a:endParaRPr sz="3600">
              <a:solidFill>
                <a:srgbClr val="737373"/>
              </a:solidFill>
            </a:endParaRPr>
          </a:p>
          <a:p>
            <a:pPr lvl="0">
              <a:buBlip>
                <a:blip r:embed="rId2"/>
              </a:buBlip>
              <a:defRPr sz="1800">
                <a:solidFill>
                  <a:srgbClr val="000000"/>
                </a:solidFill>
              </a:defRPr>
            </a:pPr>
            <a:r>
              <a:rPr sz="3600">
                <a:solidFill>
                  <a:srgbClr val="737373"/>
                </a:solidFill>
              </a:rPr>
              <a:t>之前的两个程序拷不出来了…囧</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a:off x="4056837" y="4293161"/>
            <a:ext cx="4891126" cy="1192678"/>
          </a:xfrm>
          <a:prstGeom prst="rect">
            <a:avLst/>
          </a:prstGeom>
          <a:ln w="12700">
            <a:miter lim="400000"/>
          </a:ln>
          <a:effectLst>
            <a:reflection blurRad="0" stA="10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wrap="none" lIns="0" tIns="0" rIns="0" bIns="0" anchor="ctr">
            <a:spAutoFit/>
          </a:bodyPr>
          <a:lstStyle>
            <a:lvl1pPr algn="l">
              <a:lnSpc>
                <a:spcPct val="90000"/>
              </a:lnSpc>
              <a:defRPr b="1" sz="7200">
                <a:latin typeface="+mn-lt"/>
                <a:ea typeface="+mn-ea"/>
                <a:cs typeface="+mn-cs"/>
                <a:sym typeface="Helvetica Neue Light"/>
              </a:defRPr>
            </a:lvl1pPr>
          </a:lstStyle>
          <a:p>
            <a:pPr lvl="0">
              <a:defRPr b="0" sz="1800">
                <a:solidFill>
                  <a:srgbClr val="000000"/>
                </a:solidFill>
              </a:defRPr>
            </a:pPr>
            <a:r>
              <a:rPr b="1" sz="7200">
                <a:solidFill>
                  <a:srgbClr val="558AAB"/>
                </a:solidFill>
              </a:rPr>
              <a:t>Thank you!</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lvl="0">
              <a:defRPr sz="1800">
                <a:solidFill>
                  <a:srgbClr val="000000"/>
                </a:solidFill>
              </a:defRPr>
            </a:pPr>
            <a:r>
              <a:rPr sz="7200">
                <a:solidFill>
                  <a:srgbClr val="558AAB"/>
                </a:solidFill>
              </a:rPr>
              <a:t>项目目标</a:t>
            </a:r>
          </a:p>
        </p:txBody>
      </p:sp>
      <p:sp>
        <p:nvSpPr>
          <p:cNvPr id="59" name="Shape 59"/>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方便实验室仪器控制</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减少实验过程中不同仪器不同软件所带来的麻烦</a:t>
            </a:r>
            <a:endParaRPr sz="3000">
              <a:solidFill>
                <a:srgbClr val="737373"/>
              </a:solidFill>
            </a:endParaRPr>
          </a:p>
          <a:p>
            <a:pPr lvl="0">
              <a:buBlip>
                <a:blip r:embed="rId2"/>
              </a:buBlip>
              <a:defRPr sz="1800">
                <a:solidFill>
                  <a:srgbClr val="000000"/>
                </a:solidFill>
              </a:defRPr>
            </a:pPr>
            <a:r>
              <a:rPr sz="3600">
                <a:solidFill>
                  <a:srgbClr val="737373"/>
                </a:solidFill>
              </a:rPr>
              <a:t>优化厂商所附带的控制软件</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附带的控制软件往往为了满足各种不同用户的需求，会有很多不必要的功能，使用起来也不便捷</a:t>
            </a:r>
            <a:endParaRPr sz="3000">
              <a:solidFill>
                <a:srgbClr val="737373"/>
              </a:solidFill>
            </a:endParaRPr>
          </a:p>
          <a:p>
            <a:pPr lvl="0">
              <a:buBlip>
                <a:blip r:embed="rId2"/>
              </a:buBlip>
              <a:defRPr sz="1800">
                <a:solidFill>
                  <a:srgbClr val="000000"/>
                </a:solidFill>
              </a:defRPr>
            </a:pPr>
            <a:r>
              <a:rPr sz="3600">
                <a:solidFill>
                  <a:srgbClr val="737373"/>
                </a:solidFill>
              </a:rPr>
              <a:t>规范化实验室的数据、参数、笔记记录</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defRPr sz="1800">
                <a:solidFill>
                  <a:srgbClr val="000000"/>
                </a:solidFill>
              </a:defRPr>
            </a:pPr>
            <a:r>
              <a:rPr sz="7200">
                <a:solidFill>
                  <a:srgbClr val="558AAB"/>
                </a:solidFill>
              </a:rPr>
              <a:t>背景介绍</a:t>
            </a:r>
          </a:p>
        </p:txBody>
      </p:sp>
      <p:sp>
        <p:nvSpPr>
          <p:cNvPr id="62" name="Shape 62"/>
          <p:cNvSpPr/>
          <p:nvPr>
            <p:ph type="body" idx="1"/>
          </p:nvPr>
        </p:nvSpPr>
        <p:spPr>
          <a:prstGeom prst="rect">
            <a:avLst/>
          </a:prstGeom>
        </p:spPr>
        <p:txBody>
          <a:bodyPr anchor="t"/>
          <a:lstStyle/>
          <a:p>
            <a:pPr lvl="0" marL="404495" indent="-404495" defTabSz="531622">
              <a:spcBef>
                <a:spcPts val="2900"/>
              </a:spcBef>
              <a:buBlip>
                <a:blip r:embed="rId2"/>
              </a:buBlip>
              <a:defRPr sz="1800">
                <a:solidFill>
                  <a:srgbClr val="000000"/>
                </a:solidFill>
              </a:defRPr>
            </a:pPr>
            <a:r>
              <a:rPr sz="3276">
                <a:solidFill>
                  <a:srgbClr val="737373"/>
                </a:solidFill>
              </a:rPr>
              <a:t>LabVIEW</a:t>
            </a:r>
            <a:endParaRPr sz="3276">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如同搭积木一般的图形化编程</a:t>
            </a:r>
            <a:endParaRPr sz="2730">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自动生成界面</a:t>
            </a:r>
            <a:endParaRPr sz="2730">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强大的仪器通信能力</a:t>
            </a:r>
            <a:endParaRPr sz="2730">
              <a:solidFill>
                <a:srgbClr val="737373"/>
              </a:solidFill>
            </a:endParaRPr>
          </a:p>
          <a:p>
            <a:pPr lvl="0" marL="404495" indent="-404495" defTabSz="531622">
              <a:spcBef>
                <a:spcPts val="2900"/>
              </a:spcBef>
              <a:buBlip>
                <a:blip r:embed="rId2"/>
              </a:buBlip>
              <a:defRPr sz="1800">
                <a:solidFill>
                  <a:srgbClr val="000000"/>
                </a:solidFill>
              </a:defRPr>
            </a:pPr>
            <a:r>
              <a:rPr sz="3276">
                <a:solidFill>
                  <a:srgbClr val="737373"/>
                </a:solidFill>
              </a:rPr>
              <a:t>Software Development Kit (SDK)</a:t>
            </a:r>
            <a:endParaRPr sz="3276">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完整的软件开发工具集合</a:t>
            </a:r>
            <a:endParaRPr sz="2730">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提供API、示例代码、注解、相关的说明文档</a:t>
            </a:r>
            <a:endParaRPr sz="2730">
              <a:solidFill>
                <a:srgbClr val="737373"/>
              </a:solidFill>
            </a:endParaRPr>
          </a:p>
          <a:p>
            <a:pPr lvl="0" marL="404495" indent="-404495" defTabSz="531622">
              <a:spcBef>
                <a:spcPts val="2900"/>
              </a:spcBef>
              <a:buBlip>
                <a:blip r:embed="rId2"/>
              </a:buBlip>
              <a:defRPr sz="1800">
                <a:solidFill>
                  <a:srgbClr val="000000"/>
                </a:solidFill>
              </a:defRPr>
            </a:pPr>
            <a:r>
              <a:rPr sz="3276">
                <a:solidFill>
                  <a:srgbClr val="737373"/>
                </a:solidFill>
              </a:rPr>
              <a:t>串行接口通信</a:t>
            </a:r>
            <a:endParaRPr sz="3276">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按照电器标准和协议分类：</a:t>
            </a:r>
            <a:br>
              <a:rPr sz="2730">
                <a:solidFill>
                  <a:srgbClr val="737373"/>
                </a:solidFill>
              </a:rPr>
            </a:br>
            <a:r>
              <a:rPr sz="2730">
                <a:solidFill>
                  <a:srgbClr val="737373"/>
                </a:solidFill>
              </a:rPr>
              <a:t>RS-232-C、RS-422、RS485、USB等</a:t>
            </a:r>
            <a:endParaRPr sz="2730">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串口按位（bit）发送和接受字节</a:t>
            </a:r>
            <a:endParaRPr sz="2730">
              <a:solidFill>
                <a:srgbClr val="737373"/>
              </a:solidFill>
            </a:endParaRPr>
          </a:p>
          <a:p>
            <a:pPr lvl="1" marL="741574" indent="-337079" defTabSz="531622">
              <a:spcBef>
                <a:spcPts val="0"/>
              </a:spcBef>
              <a:buBlip>
                <a:blip r:embed="rId2"/>
              </a:buBlip>
              <a:defRPr sz="1800">
                <a:solidFill>
                  <a:srgbClr val="000000"/>
                </a:solidFill>
              </a:defRPr>
            </a:pPr>
            <a:r>
              <a:rPr sz="2730">
                <a:solidFill>
                  <a:srgbClr val="737373"/>
                </a:solidFill>
              </a:rPr>
              <a:t>波特率、数据位、停止位、奇偶校验位决定串口识别</a:t>
            </a:r>
          </a:p>
        </p:txBody>
      </p:sp>
      <p:pic>
        <p:nvPicPr>
          <p:cNvPr id="63" name="pasted-image.png"/>
          <p:cNvPicPr/>
          <p:nvPr/>
        </p:nvPicPr>
        <p:blipFill>
          <a:blip r:embed="rId3">
            <a:extLst/>
          </a:blip>
          <a:srcRect l="0" t="0" r="0" b="0"/>
          <a:stretch>
            <a:fillRect/>
          </a:stretch>
        </p:blipFill>
        <p:spPr>
          <a:xfrm>
            <a:off x="7327900" y="2978012"/>
            <a:ext cx="4668683" cy="1272133"/>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64" name="pasted-image.png"/>
          <p:cNvPicPr/>
          <p:nvPr/>
        </p:nvPicPr>
        <p:blipFill>
          <a:blip r:embed="rId4">
            <a:extLst/>
          </a:blip>
          <a:stretch>
            <a:fillRect/>
          </a:stretch>
        </p:blipFill>
        <p:spPr>
          <a:xfrm>
            <a:off x="9226550" y="4815010"/>
            <a:ext cx="2885619" cy="2998911"/>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lvl="0">
              <a:defRPr sz="1800">
                <a:solidFill>
                  <a:srgbClr val="000000"/>
                </a:solidFill>
              </a:defRPr>
            </a:pPr>
            <a:r>
              <a:rPr sz="7200">
                <a:solidFill>
                  <a:srgbClr val="558AAB"/>
                </a:solidFill>
              </a:rPr>
              <a:t>仪器控制</a:t>
            </a:r>
          </a:p>
        </p:txBody>
      </p:sp>
      <p:pic>
        <p:nvPicPr>
          <p:cNvPr id="67" name="pasted-image.png"/>
          <p:cNvPicPr/>
          <p:nvPr/>
        </p:nvPicPr>
        <p:blipFill>
          <a:blip r:embed="rId2">
            <a:extLst/>
          </a:blip>
          <a:stretch>
            <a:fillRect/>
          </a:stretch>
        </p:blipFill>
        <p:spPr>
          <a:xfrm>
            <a:off x="5518645" y="2719093"/>
            <a:ext cx="2308813" cy="2308814"/>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68" name="pasted-image.png"/>
          <p:cNvPicPr/>
          <p:nvPr/>
        </p:nvPicPr>
        <p:blipFill>
          <a:blip r:embed="rId3">
            <a:extLst/>
          </a:blip>
          <a:stretch>
            <a:fillRect/>
          </a:stretch>
        </p:blipFill>
        <p:spPr>
          <a:xfrm>
            <a:off x="1377151" y="2706393"/>
            <a:ext cx="3111878" cy="2308814"/>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69" name="pasted-image.png"/>
          <p:cNvPicPr/>
          <p:nvPr/>
        </p:nvPicPr>
        <p:blipFill>
          <a:blip r:embed="rId4">
            <a:extLst/>
          </a:blip>
          <a:stretch>
            <a:fillRect/>
          </a:stretch>
        </p:blipFill>
        <p:spPr>
          <a:xfrm>
            <a:off x="8857074" y="2719093"/>
            <a:ext cx="2770575" cy="2308814"/>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70" name="Shape 70"/>
          <p:cNvSpPr/>
          <p:nvPr/>
        </p:nvSpPr>
        <p:spPr>
          <a:xfrm>
            <a:off x="2216428" y="5295950"/>
            <a:ext cx="1433323" cy="647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58AAB"/>
                </a:solidFill>
              </a:rPr>
              <a:t>RS-232</a:t>
            </a:r>
          </a:p>
        </p:txBody>
      </p:sp>
      <p:sp>
        <p:nvSpPr>
          <p:cNvPr id="71" name="Shape 71"/>
          <p:cNvSpPr/>
          <p:nvPr/>
        </p:nvSpPr>
        <p:spPr>
          <a:xfrm>
            <a:off x="6158701" y="5340857"/>
            <a:ext cx="1028701" cy="5577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58AAB"/>
                </a:solidFill>
              </a:rPr>
              <a:t>网线</a:t>
            </a:r>
          </a:p>
        </p:txBody>
      </p:sp>
      <p:sp>
        <p:nvSpPr>
          <p:cNvPr id="72" name="Shape 72"/>
          <p:cNvSpPr/>
          <p:nvPr/>
        </p:nvSpPr>
        <p:spPr>
          <a:xfrm>
            <a:off x="9816479" y="5295950"/>
            <a:ext cx="851765" cy="647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58AAB"/>
                </a:solidFill>
              </a:rPr>
              <a:t>USB</a:t>
            </a:r>
          </a:p>
        </p:txBody>
      </p:sp>
      <p:pic>
        <p:nvPicPr>
          <p:cNvPr id="73" name="pasted-image.png"/>
          <p:cNvPicPr/>
          <p:nvPr/>
        </p:nvPicPr>
        <p:blipFill>
          <a:blip r:embed="rId5">
            <a:extLst/>
          </a:blip>
          <a:stretch>
            <a:fillRect/>
          </a:stretch>
        </p:blipFill>
        <p:spPr>
          <a:xfrm>
            <a:off x="3797300" y="6254750"/>
            <a:ext cx="2334213" cy="2334213"/>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74" name="pasted-image.png"/>
          <p:cNvPicPr/>
          <p:nvPr/>
        </p:nvPicPr>
        <p:blipFill>
          <a:blip r:embed="rId6">
            <a:extLst/>
          </a:blip>
          <a:stretch>
            <a:fillRect/>
          </a:stretch>
        </p:blipFill>
        <p:spPr>
          <a:xfrm>
            <a:off x="7531100" y="6242049"/>
            <a:ext cx="2359613" cy="2359614"/>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solidFill>
                  <a:srgbClr val="000000"/>
                </a:solidFill>
              </a:defRPr>
            </a:pPr>
            <a:r>
              <a:rPr sz="7200">
                <a:solidFill>
                  <a:srgbClr val="558AAB"/>
                </a:solidFill>
              </a:rPr>
              <a:t>两类常见的控制方式</a:t>
            </a:r>
          </a:p>
        </p:txBody>
      </p:sp>
      <p:sp>
        <p:nvSpPr>
          <p:cNvPr id="77" name="Shape 77"/>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利用串口发送规范数据流控制</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底层、直接、易懂、可编程能力强但功能有限</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常见的有：步进电机、真空计等控制较为单一的仪器</a:t>
            </a:r>
            <a:endParaRPr sz="3000">
              <a:solidFill>
                <a:srgbClr val="737373"/>
              </a:solidFill>
            </a:endParaRPr>
          </a:p>
          <a:p>
            <a:pPr lvl="0">
              <a:buBlip>
                <a:blip r:embed="rId2"/>
              </a:buBlip>
              <a:defRPr sz="1800">
                <a:solidFill>
                  <a:srgbClr val="000000"/>
                </a:solidFill>
              </a:defRPr>
            </a:pPr>
            <a:r>
              <a:rPr sz="3600">
                <a:solidFill>
                  <a:srgbClr val="737373"/>
                </a:solidFill>
              </a:rPr>
              <a:t>利用可开发的自带软件控制</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保密性好、限制较多、文档多、能控制功能较多的复杂仪器</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常见的有：CCD、示波器、激光器等复杂仪器</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pPr lvl="0">
              <a:defRPr sz="1800">
                <a:solidFill>
                  <a:srgbClr val="000000"/>
                </a:solidFill>
              </a:defRPr>
            </a:pPr>
            <a:r>
              <a:rPr sz="7200">
                <a:solidFill>
                  <a:srgbClr val="558AAB"/>
                </a:solidFill>
              </a:rPr>
              <a:t>串口发送规范数据流</a:t>
            </a:r>
          </a:p>
        </p:txBody>
      </p:sp>
      <p:sp>
        <p:nvSpPr>
          <p:cNvPr id="80" name="Shape 80"/>
          <p:cNvSpPr/>
          <p:nvPr>
            <p:ph type="body" idx="1"/>
          </p:nvPr>
        </p:nvSpPr>
        <p:spPr>
          <a:prstGeom prst="rect">
            <a:avLst/>
          </a:prstGeom>
        </p:spPr>
        <p:txBody>
          <a:bodyPr anchor="t"/>
          <a:lstStyle/>
          <a:p>
            <a:pPr lvl="0">
              <a:buBlip>
                <a:blip r:embed="rId2"/>
              </a:buBlip>
              <a:defRPr sz="1800">
                <a:solidFill>
                  <a:srgbClr val="000000"/>
                </a:solidFill>
              </a:defRPr>
            </a:pPr>
            <a:r>
              <a:rPr sz="3600">
                <a:solidFill>
                  <a:srgbClr val="737373"/>
                </a:solidFill>
              </a:rPr>
              <a:t>通过说明文档了解仪器的命令</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仪器的说明书会对所有命令都有详细的介绍</a:t>
            </a:r>
            <a:endParaRPr sz="3000">
              <a:solidFill>
                <a:srgbClr val="737373"/>
              </a:solidFill>
            </a:endParaRPr>
          </a:p>
          <a:p>
            <a:pPr lvl="0">
              <a:buBlip>
                <a:blip r:embed="rId2"/>
              </a:buBlip>
              <a:defRPr sz="1800">
                <a:solidFill>
                  <a:srgbClr val="000000"/>
                </a:solidFill>
              </a:defRPr>
            </a:pPr>
            <a:r>
              <a:rPr sz="3600">
                <a:solidFill>
                  <a:srgbClr val="737373"/>
                </a:solidFill>
              </a:rPr>
              <a:t>不同的仪器都有自己的命令格式，一般如下：</a:t>
            </a:r>
          </a:p>
        </p:txBody>
      </p:sp>
      <p:sp>
        <p:nvSpPr>
          <p:cNvPr id="81" name="Shape 81"/>
          <p:cNvSpPr/>
          <p:nvPr/>
        </p:nvSpPr>
        <p:spPr>
          <a:xfrm>
            <a:off x="4627486" y="5227620"/>
            <a:ext cx="4283228" cy="746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b="1" sz="4300" u="sng">
                <a:solidFill>
                  <a:srgbClr val="902422"/>
                </a:solidFill>
                <a:latin typeface="Helvetica Neue"/>
                <a:ea typeface="Helvetica Neue"/>
                <a:cs typeface="Helvetica Neue"/>
                <a:sym typeface="Helvetica Neue"/>
              </a:rPr>
              <a:t>M:</a:t>
            </a:r>
            <a:r>
              <a:rPr b="1" sz="4300">
                <a:solidFill>
                  <a:srgbClr val="558AAB"/>
                </a:solidFill>
                <a:latin typeface="Helvetica Neue"/>
                <a:ea typeface="Helvetica Neue"/>
                <a:cs typeface="Helvetica Neue"/>
                <a:sym typeface="Helvetica Neue"/>
              </a:rPr>
              <a:t> </a:t>
            </a:r>
            <a:r>
              <a:rPr b="1" sz="4300" u="sng">
                <a:solidFill>
                  <a:srgbClr val="59824B"/>
                </a:solidFill>
                <a:latin typeface="Helvetica Neue"/>
                <a:ea typeface="Helvetica Neue"/>
                <a:cs typeface="Helvetica Neue"/>
                <a:sym typeface="Helvetica Neue"/>
              </a:rPr>
              <a:t>12345</a:t>
            </a:r>
            <a:r>
              <a:rPr b="1" sz="4300">
                <a:solidFill>
                  <a:srgbClr val="558AAB"/>
                </a:solidFill>
                <a:latin typeface="Helvetica Neue"/>
                <a:ea typeface="Helvetica Neue"/>
                <a:cs typeface="Helvetica Neue"/>
                <a:sym typeface="Helvetica Neue"/>
              </a:rPr>
              <a:t> </a:t>
            </a:r>
            <a:r>
              <a:rPr b="1" sz="4300" u="sng">
                <a:solidFill>
                  <a:srgbClr val="574170"/>
                </a:solidFill>
                <a:latin typeface="Helvetica Neue"/>
                <a:ea typeface="Helvetica Neue"/>
                <a:cs typeface="Helvetica Neue"/>
                <a:sym typeface="Helvetica Neue"/>
              </a:rPr>
              <a:t>/r</a:t>
            </a:r>
            <a:r>
              <a:rPr b="1" sz="4300">
                <a:solidFill>
                  <a:srgbClr val="558AAB"/>
                </a:solidFill>
                <a:latin typeface="Helvetica Neue"/>
                <a:ea typeface="Helvetica Neue"/>
                <a:cs typeface="Helvetica Neue"/>
                <a:sym typeface="Helvetica Neue"/>
              </a:rPr>
              <a:t> </a:t>
            </a:r>
            <a:r>
              <a:rPr b="1" sz="4300">
                <a:solidFill>
                  <a:srgbClr val="902422"/>
                </a:solidFill>
                <a:latin typeface="Helvetica Neue"/>
                <a:ea typeface="Helvetica Neue"/>
                <a:cs typeface="Helvetica Neue"/>
                <a:sym typeface="Helvetica Neue"/>
              </a:rPr>
              <a:t>G:</a:t>
            </a:r>
            <a:r>
              <a:rPr b="1" sz="4300">
                <a:solidFill>
                  <a:srgbClr val="558AAB"/>
                </a:solidFill>
                <a:latin typeface="Helvetica Neue"/>
                <a:ea typeface="Helvetica Neue"/>
                <a:cs typeface="Helvetica Neue"/>
                <a:sym typeface="Helvetica Neue"/>
              </a:rPr>
              <a:t> </a:t>
            </a:r>
            <a:r>
              <a:rPr b="1" sz="4300">
                <a:solidFill>
                  <a:srgbClr val="574170"/>
                </a:solidFill>
                <a:latin typeface="Helvetica Neue"/>
                <a:ea typeface="Helvetica Neue"/>
                <a:cs typeface="Helvetica Neue"/>
                <a:sym typeface="Helvetica Neue"/>
              </a:rPr>
              <a:t>/r</a:t>
            </a:r>
          </a:p>
        </p:txBody>
      </p:sp>
      <p:sp>
        <p:nvSpPr>
          <p:cNvPr id="82" name="Shape 82"/>
          <p:cNvSpPr/>
          <p:nvPr/>
        </p:nvSpPr>
        <p:spPr>
          <a:xfrm>
            <a:off x="2355850" y="6661657"/>
            <a:ext cx="1943101" cy="5577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02422"/>
                </a:solidFill>
              </a:defRPr>
            </a:lvl1pPr>
          </a:lstStyle>
          <a:p>
            <a:pPr lvl="0">
              <a:defRPr sz="1800">
                <a:solidFill>
                  <a:srgbClr val="000000"/>
                </a:solidFill>
              </a:defRPr>
            </a:pPr>
            <a:r>
              <a:rPr sz="3600">
                <a:solidFill>
                  <a:srgbClr val="902422"/>
                </a:solidFill>
              </a:rPr>
              <a:t>命令模式</a:t>
            </a:r>
          </a:p>
        </p:txBody>
      </p:sp>
      <p:sp>
        <p:nvSpPr>
          <p:cNvPr id="83" name="Shape 83"/>
          <p:cNvSpPr/>
          <p:nvPr/>
        </p:nvSpPr>
        <p:spPr>
          <a:xfrm>
            <a:off x="2349802" y="7286277"/>
            <a:ext cx="2581930" cy="1"/>
          </a:xfrm>
          <a:prstGeom prst="line">
            <a:avLst/>
          </a:prstGeom>
          <a:ln w="25400">
            <a:solidFill>
              <a:srgbClr val="577198"/>
            </a:solidFill>
            <a:miter lim="400000"/>
          </a:ln>
        </p:spPr>
        <p:txBody>
          <a:bodyPr lIns="50800" tIns="50800" rIns="50800" bIns="50800" anchor="ctr"/>
          <a:lstStyle/>
          <a:p>
            <a:pPr lvl="0">
              <a:defRPr sz="3000">
                <a:solidFill>
                  <a:srgbClr val="737373"/>
                </a:solidFill>
                <a:latin typeface="Helvetica Neue"/>
                <a:ea typeface="Helvetica Neue"/>
                <a:cs typeface="Helvetica Neue"/>
                <a:sym typeface="Helvetica Neue"/>
              </a:defRPr>
            </a:pPr>
          </a:p>
        </p:txBody>
      </p:sp>
      <p:sp>
        <p:nvSpPr>
          <p:cNvPr id="84" name="Shape 84"/>
          <p:cNvSpPr/>
          <p:nvPr/>
        </p:nvSpPr>
        <p:spPr>
          <a:xfrm>
            <a:off x="4924871" y="6024152"/>
            <a:ext cx="1" cy="1281903"/>
          </a:xfrm>
          <a:prstGeom prst="line">
            <a:avLst/>
          </a:prstGeom>
          <a:ln w="25400">
            <a:solidFill>
              <a:srgbClr val="577198"/>
            </a:solidFill>
            <a:miter lim="400000"/>
          </a:ln>
        </p:spPr>
        <p:txBody>
          <a:bodyPr lIns="50800" tIns="50800" rIns="50800" bIns="50800" anchor="ctr"/>
          <a:lstStyle/>
          <a:p>
            <a:pPr lvl="0">
              <a:defRPr sz="3000">
                <a:solidFill>
                  <a:srgbClr val="737373"/>
                </a:solidFill>
                <a:latin typeface="Helvetica Neue"/>
                <a:ea typeface="Helvetica Neue"/>
                <a:cs typeface="Helvetica Neue"/>
                <a:sym typeface="Helvetica Neue"/>
              </a:defRPr>
            </a:pPr>
          </a:p>
        </p:txBody>
      </p:sp>
      <p:sp>
        <p:nvSpPr>
          <p:cNvPr id="85" name="Shape 85"/>
          <p:cNvSpPr/>
          <p:nvPr/>
        </p:nvSpPr>
        <p:spPr>
          <a:xfrm>
            <a:off x="6245671" y="6020706"/>
            <a:ext cx="1" cy="658588"/>
          </a:xfrm>
          <a:prstGeom prst="line">
            <a:avLst/>
          </a:prstGeom>
          <a:ln w="25400">
            <a:solidFill>
              <a:srgbClr val="577198"/>
            </a:solidFill>
            <a:miter lim="400000"/>
          </a:ln>
        </p:spPr>
        <p:txBody>
          <a:bodyPr lIns="50800" tIns="50800" rIns="50800" bIns="50800" anchor="ctr"/>
          <a:lstStyle/>
          <a:p>
            <a:pPr lvl="0">
              <a:defRPr sz="3000">
                <a:solidFill>
                  <a:srgbClr val="737373"/>
                </a:solidFill>
                <a:latin typeface="Helvetica Neue"/>
                <a:ea typeface="Helvetica Neue"/>
                <a:cs typeface="Helvetica Neue"/>
                <a:sym typeface="Helvetica Neue"/>
              </a:defRPr>
            </a:pPr>
          </a:p>
        </p:txBody>
      </p:sp>
      <p:sp>
        <p:nvSpPr>
          <p:cNvPr id="86" name="Shape 86"/>
          <p:cNvSpPr/>
          <p:nvPr/>
        </p:nvSpPr>
        <p:spPr>
          <a:xfrm>
            <a:off x="5502721" y="6726220"/>
            <a:ext cx="1485901" cy="5577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9824B"/>
                </a:solidFill>
              </a:defRPr>
            </a:lvl1pPr>
          </a:lstStyle>
          <a:p>
            <a:pPr lvl="0">
              <a:defRPr sz="1800">
                <a:solidFill>
                  <a:srgbClr val="000000"/>
                </a:solidFill>
              </a:defRPr>
            </a:pPr>
            <a:r>
              <a:rPr sz="3600">
                <a:solidFill>
                  <a:srgbClr val="59824B"/>
                </a:solidFill>
              </a:rPr>
              <a:t>相应值</a:t>
            </a:r>
          </a:p>
        </p:txBody>
      </p:sp>
      <p:sp>
        <p:nvSpPr>
          <p:cNvPr id="87" name="Shape 87"/>
          <p:cNvSpPr/>
          <p:nvPr/>
        </p:nvSpPr>
        <p:spPr>
          <a:xfrm>
            <a:off x="7337871" y="6020706"/>
            <a:ext cx="1" cy="1281903"/>
          </a:xfrm>
          <a:prstGeom prst="line">
            <a:avLst/>
          </a:prstGeom>
          <a:ln w="25400">
            <a:solidFill>
              <a:srgbClr val="577198"/>
            </a:solidFill>
            <a:miter lim="400000"/>
          </a:ln>
        </p:spPr>
        <p:txBody>
          <a:bodyPr lIns="50800" tIns="50800" rIns="50800" bIns="50800" anchor="ctr"/>
          <a:lstStyle/>
          <a:p>
            <a:pPr lvl="0">
              <a:defRPr sz="3000">
                <a:solidFill>
                  <a:srgbClr val="737373"/>
                </a:solidFill>
                <a:latin typeface="Helvetica Neue"/>
                <a:ea typeface="Helvetica Neue"/>
                <a:cs typeface="Helvetica Neue"/>
                <a:sym typeface="Helvetica Neue"/>
              </a:defRPr>
            </a:pPr>
          </a:p>
        </p:txBody>
      </p:sp>
      <p:sp>
        <p:nvSpPr>
          <p:cNvPr id="88" name="Shape 88"/>
          <p:cNvSpPr/>
          <p:nvPr/>
        </p:nvSpPr>
        <p:spPr>
          <a:xfrm>
            <a:off x="7340902" y="7286277"/>
            <a:ext cx="2581930" cy="1"/>
          </a:xfrm>
          <a:prstGeom prst="line">
            <a:avLst/>
          </a:prstGeom>
          <a:ln w="25400">
            <a:solidFill>
              <a:srgbClr val="577198"/>
            </a:solidFill>
            <a:miter lim="400000"/>
          </a:ln>
        </p:spPr>
        <p:txBody>
          <a:bodyPr lIns="50800" tIns="50800" rIns="50800" bIns="50800" anchor="ctr"/>
          <a:lstStyle/>
          <a:p>
            <a:pPr lvl="0">
              <a:defRPr sz="3000">
                <a:solidFill>
                  <a:srgbClr val="737373"/>
                </a:solidFill>
                <a:latin typeface="Helvetica Neue"/>
                <a:ea typeface="Helvetica Neue"/>
                <a:cs typeface="Helvetica Neue"/>
                <a:sym typeface="Helvetica Neue"/>
              </a:defRPr>
            </a:pPr>
          </a:p>
        </p:txBody>
      </p:sp>
      <p:sp>
        <p:nvSpPr>
          <p:cNvPr id="89" name="Shape 89"/>
          <p:cNvSpPr/>
          <p:nvPr/>
        </p:nvSpPr>
        <p:spPr>
          <a:xfrm>
            <a:off x="7829550" y="6661657"/>
            <a:ext cx="1943101" cy="5577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74170"/>
                </a:solidFill>
              </a:defRPr>
            </a:lvl1pPr>
          </a:lstStyle>
          <a:p>
            <a:pPr lvl="0">
              <a:defRPr sz="1800">
                <a:solidFill>
                  <a:srgbClr val="000000"/>
                </a:solidFill>
              </a:defRPr>
            </a:pPr>
            <a:r>
              <a:rPr sz="3600">
                <a:solidFill>
                  <a:srgbClr val="574170"/>
                </a:solidFill>
              </a:rPr>
              <a:t>命令完毕</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solidFill>
                  <a:srgbClr val="000000"/>
                </a:solidFill>
              </a:defRPr>
            </a:pPr>
            <a:r>
              <a:rPr sz="7200">
                <a:solidFill>
                  <a:srgbClr val="558AAB"/>
                </a:solidFill>
              </a:rPr>
              <a:t>串口发送规范数据流</a:t>
            </a:r>
          </a:p>
        </p:txBody>
      </p:sp>
      <p:sp>
        <p:nvSpPr>
          <p:cNvPr id="92" name="Shape 92"/>
          <p:cNvSpPr/>
          <p:nvPr>
            <p:ph type="body" idx="1"/>
          </p:nvPr>
        </p:nvSpPr>
        <p:spPr>
          <a:prstGeom prst="rect">
            <a:avLst/>
          </a:prstGeom>
        </p:spPr>
        <p:txBody>
          <a:bodyPr anchor="t"/>
          <a:lstStyle/>
          <a:p>
            <a:pPr lvl="0">
              <a:buBlip>
                <a:blip r:embed="rId2"/>
              </a:buBlip>
              <a:defRPr sz="1800">
                <a:solidFill>
                  <a:srgbClr val="000000"/>
                </a:solidFill>
              </a:defRPr>
            </a:pPr>
            <a:r>
              <a:rPr sz="3600">
                <a:solidFill>
                  <a:srgbClr val="737373"/>
                </a:solidFill>
              </a:rPr>
              <a:t>RS-232 + LabVIEW</a:t>
            </a:r>
            <a:endParaRPr sz="3600">
              <a:solidFill>
                <a:srgbClr val="737373"/>
              </a:solidFill>
            </a:endParaRPr>
          </a:p>
          <a:p>
            <a:pPr lvl="0" marL="370416" indent="-370416">
              <a:spcBef>
                <a:spcPts val="2800"/>
              </a:spcBef>
              <a:buBlip>
                <a:blip r:embed="rId2"/>
              </a:buBlip>
              <a:defRPr sz="1800">
                <a:solidFill>
                  <a:srgbClr val="000000"/>
                </a:solidFill>
              </a:defRPr>
            </a:pPr>
            <a:r>
              <a:rPr sz="3000">
                <a:solidFill>
                  <a:srgbClr val="737373"/>
                </a:solidFill>
              </a:rPr>
              <a:t>波特率</a:t>
            </a:r>
            <a:br>
              <a:rPr sz="3000">
                <a:solidFill>
                  <a:srgbClr val="737373"/>
                </a:solidFill>
              </a:rPr>
            </a:br>
            <a:r>
              <a:rPr sz="3000">
                <a:solidFill>
                  <a:srgbClr val="737373"/>
                </a:solidFill>
              </a:rPr>
              <a:t>数据位</a:t>
            </a:r>
            <a:br>
              <a:rPr sz="3000">
                <a:solidFill>
                  <a:srgbClr val="737373"/>
                </a:solidFill>
              </a:rPr>
            </a:br>
            <a:r>
              <a:rPr sz="3000">
                <a:solidFill>
                  <a:srgbClr val="737373"/>
                </a:solidFill>
              </a:rPr>
              <a:t>奇偶校验位</a:t>
            </a:r>
            <a:br>
              <a:rPr sz="3000">
                <a:solidFill>
                  <a:srgbClr val="737373"/>
                </a:solidFill>
              </a:rPr>
            </a:br>
            <a:r>
              <a:rPr sz="3000">
                <a:solidFill>
                  <a:srgbClr val="737373"/>
                </a:solidFill>
              </a:rPr>
              <a:t>停止位</a:t>
            </a:r>
            <a:endParaRPr sz="3000">
              <a:solidFill>
                <a:srgbClr val="737373"/>
              </a:solidFill>
            </a:endParaRPr>
          </a:p>
          <a:p>
            <a:pPr lvl="3" marL="1703916" indent="-370416">
              <a:spcBef>
                <a:spcPts val="2800"/>
              </a:spcBef>
              <a:buBlip>
                <a:blip r:embed="rId2"/>
              </a:buBlip>
              <a:defRPr sz="1800">
                <a:solidFill>
                  <a:srgbClr val="000000"/>
                </a:solidFill>
              </a:defRPr>
            </a:pPr>
            <a:endParaRPr sz="3000">
              <a:solidFill>
                <a:srgbClr val="737373"/>
              </a:solidFill>
            </a:endParaRPr>
          </a:p>
          <a:p>
            <a:pPr lvl="3" marL="1703916" indent="-370416">
              <a:spcBef>
                <a:spcPts val="2800"/>
              </a:spcBef>
              <a:buBlip>
                <a:blip r:embed="rId2"/>
              </a:buBlip>
              <a:defRPr sz="1800">
                <a:solidFill>
                  <a:srgbClr val="000000"/>
                </a:solidFill>
              </a:defRPr>
            </a:pPr>
            <a:r>
              <a:rPr sz="3000">
                <a:solidFill>
                  <a:srgbClr val="737373"/>
                </a:solidFill>
              </a:rPr>
              <a:t>VISA 读取                                VISA 写入</a:t>
            </a:r>
          </a:p>
        </p:txBody>
      </p:sp>
      <p:pic>
        <p:nvPicPr>
          <p:cNvPr id="93" name="pasted-image.png"/>
          <p:cNvPicPr/>
          <p:nvPr/>
        </p:nvPicPr>
        <p:blipFill>
          <a:blip r:embed="rId3">
            <a:extLst/>
          </a:blip>
          <a:stretch>
            <a:fillRect/>
          </a:stretch>
        </p:blipFill>
        <p:spPr>
          <a:xfrm>
            <a:off x="1409700" y="7277100"/>
            <a:ext cx="4470400" cy="115570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94" name="pasted-image.png"/>
          <p:cNvPicPr/>
          <p:nvPr/>
        </p:nvPicPr>
        <p:blipFill>
          <a:blip r:embed="rId4">
            <a:extLst/>
          </a:blip>
          <a:stretch>
            <a:fillRect/>
          </a:stretch>
        </p:blipFill>
        <p:spPr>
          <a:xfrm>
            <a:off x="6959600" y="7391400"/>
            <a:ext cx="4394200" cy="92710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95" name="pasted-image.png"/>
          <p:cNvPicPr/>
          <p:nvPr/>
        </p:nvPicPr>
        <p:blipFill>
          <a:blip r:embed="rId5">
            <a:extLst/>
          </a:blip>
          <a:stretch>
            <a:fillRect/>
          </a:stretch>
        </p:blipFill>
        <p:spPr>
          <a:xfrm>
            <a:off x="4083050" y="3613150"/>
            <a:ext cx="4838700" cy="252730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idx="4294967295"/>
          </p:nvPr>
        </p:nvSpPr>
        <p:spPr>
          <a:xfrm>
            <a:off x="393700" y="7912100"/>
            <a:ext cx="10845800" cy="660400"/>
          </a:xfrm>
          <a:prstGeom prst="rect">
            <a:avLst/>
          </a:prstGeom>
        </p:spPr>
        <p:txBody>
          <a:bodyPr anchor="b"/>
          <a:lstStyle>
            <a:lvl1pPr defTabSz="519937">
              <a:lnSpc>
                <a:spcPct val="150000"/>
              </a:lnSpc>
              <a:defRPr cap="all" sz="4450">
                <a:solidFill>
                  <a:srgbClr val="577198"/>
                </a:solidFill>
                <a:latin typeface="+mj-lt"/>
                <a:ea typeface="+mj-ea"/>
                <a:cs typeface="+mj-cs"/>
                <a:sym typeface="Helvetica Neue Bold Condensed"/>
              </a:defRPr>
            </a:lvl1pPr>
          </a:lstStyle>
          <a:p>
            <a:pPr lvl="0">
              <a:defRPr cap="none" sz="1800">
                <a:solidFill>
                  <a:srgbClr val="000000"/>
                </a:solidFill>
              </a:defRPr>
            </a:pPr>
            <a:r>
              <a:rPr cap="all" sz="4450">
                <a:solidFill>
                  <a:srgbClr val="577198"/>
                </a:solidFill>
              </a:rPr>
              <a:t>真空计控制程序</a:t>
            </a:r>
          </a:p>
        </p:txBody>
      </p:sp>
      <p:pic>
        <p:nvPicPr>
          <p:cNvPr id="98" name="Vacuum.png"/>
          <p:cNvPicPr/>
          <p:nvPr/>
        </p:nvPicPr>
        <p:blipFill>
          <a:blip r:embed="rId2">
            <a:extLst/>
          </a:blip>
          <a:stretch>
            <a:fillRect/>
          </a:stretch>
        </p:blipFill>
        <p:spPr>
          <a:xfrm>
            <a:off x="521087" y="1021472"/>
            <a:ext cx="11962626" cy="6133337"/>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solidFill>
                  <a:srgbClr val="000000"/>
                </a:solidFill>
              </a:defRPr>
            </a:pPr>
            <a:r>
              <a:rPr sz="7200">
                <a:solidFill>
                  <a:srgbClr val="558AAB"/>
                </a:solidFill>
              </a:rPr>
              <a:t>可开发的自带软件</a:t>
            </a:r>
          </a:p>
        </p:txBody>
      </p:sp>
      <p:sp>
        <p:nvSpPr>
          <p:cNvPr id="101" name="Shape 101"/>
          <p:cNvSpPr/>
          <p:nvPr>
            <p:ph type="body" idx="1"/>
          </p:nvPr>
        </p:nvSpPr>
        <p:spPr>
          <a:prstGeom prst="rect">
            <a:avLst/>
          </a:prstGeom>
        </p:spPr>
        <p:txBody>
          <a:bodyPr/>
          <a:lstStyle/>
          <a:p>
            <a:pPr lvl="0">
              <a:buBlip>
                <a:blip r:embed="rId2"/>
              </a:buBlip>
              <a:defRPr sz="1800">
                <a:solidFill>
                  <a:srgbClr val="000000"/>
                </a:solidFill>
              </a:defRPr>
            </a:pPr>
            <a:r>
              <a:rPr sz="3600">
                <a:solidFill>
                  <a:srgbClr val="737373"/>
                </a:solidFill>
              </a:rPr>
              <a:t>SDK编程</a:t>
            </a:r>
            <a:endParaRPr sz="3600">
              <a:solidFill>
                <a:srgbClr val="737373"/>
              </a:solidFill>
            </a:endParaRPr>
          </a:p>
          <a:p>
            <a:pPr lvl="0">
              <a:buBlip>
                <a:blip r:embed="rId2"/>
              </a:buBlip>
              <a:defRPr sz="1800">
                <a:solidFill>
                  <a:srgbClr val="000000"/>
                </a:solidFill>
              </a:defRPr>
            </a:pPr>
            <a:r>
              <a:rPr sz="3600">
                <a:solidFill>
                  <a:srgbClr val="737373"/>
                </a:solidFill>
              </a:rPr>
              <a:t>API (Application Programming Interface) </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应用程序调用接口：给外部程序(.exe)执行函数命令</a:t>
            </a:r>
            <a:endParaRPr sz="3000">
              <a:solidFill>
                <a:srgbClr val="737373"/>
              </a:solidFill>
            </a:endParaRPr>
          </a:p>
          <a:p>
            <a:pPr lvl="0">
              <a:buBlip>
                <a:blip r:embed="rId2"/>
              </a:buBlip>
              <a:defRPr sz="1800">
                <a:solidFill>
                  <a:srgbClr val="000000"/>
                </a:solidFill>
              </a:defRPr>
            </a:pPr>
            <a:r>
              <a:rPr sz="3600">
                <a:solidFill>
                  <a:srgbClr val="737373"/>
                </a:solidFill>
              </a:rPr>
              <a:t>DLL(Dynamic Link Library)</a:t>
            </a:r>
            <a:endParaRPr sz="36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动态链接库：含有API函数的执行代码</a:t>
            </a:r>
            <a:endParaRPr sz="3000">
              <a:solidFill>
                <a:srgbClr val="737373"/>
              </a:solidFill>
            </a:endParaRPr>
          </a:p>
          <a:p>
            <a:pPr lvl="1" marL="814916" indent="-370416">
              <a:spcBef>
                <a:spcPts val="2800"/>
              </a:spcBef>
              <a:buBlip>
                <a:blip r:embed="rId2"/>
              </a:buBlip>
              <a:defRPr sz="1800">
                <a:solidFill>
                  <a:srgbClr val="000000"/>
                </a:solidFill>
              </a:defRPr>
            </a:pPr>
            <a:r>
              <a:rPr sz="3000">
                <a:solidFill>
                  <a:srgbClr val="737373"/>
                </a:solidFill>
              </a:rPr>
              <a:t>需要API的函数申明(.h)和其导入库(.LIB 在DLL中找到API的入口点)</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ueprint">
  <a:themeElements>
    <a:clrScheme name="Blueprint">
      <a:dk1>
        <a:srgbClr val="AB7655"/>
      </a:dk1>
      <a:lt1>
        <a:srgbClr val="558AAB"/>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77198"/>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ueprint">
  <a:themeElements>
    <a:clrScheme name="Blueprint">
      <a:dk1>
        <a:srgbClr val="000000"/>
      </a:dk1>
      <a:lt1>
        <a:srgbClr val="FFFFFF"/>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77198"/>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