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95"/>
    <p:restoredTop sz="94630"/>
  </p:normalViewPr>
  <p:slideViewPr>
    <p:cSldViewPr snapToGrid="0">
      <p:cViewPr varScale="1">
        <p:scale>
          <a:sx n="113" d="100"/>
          <a:sy n="113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8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9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0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5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2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3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7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4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8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0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5/6/23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" descr="Neon laser lights aligned to form a triangle">
            <a:extLst>
              <a:ext uri="{FF2B5EF4-FFF2-40B4-BE49-F238E27FC236}">
                <a16:creationId xmlns:a16="http://schemas.microsoft.com/office/drawing/2014/main" id="{EC9DC2C0-279D-0D71-D9C8-F39CCFB565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8704" r="-1" b="1290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83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84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4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96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9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97FCE1-3FA2-2BED-0D32-AC07A5774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Use Python and OPENAI to implement a ChatGPT Session: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F390A-36AE-6209-EFD4-8BADF25D6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9354"/>
            <a:ext cx="9144000" cy="12652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</a:rPr>
              <a:t>While also demonstrating other forms  of code</a:t>
            </a:r>
          </a:p>
          <a:p>
            <a:pPr>
              <a:lnSpc>
                <a:spcPct val="100000"/>
              </a:lnSpc>
            </a:pPr>
            <a:endParaRPr lang="en-US" sz="200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</a:rPr>
              <a:t>Presented by: Leslye Sirena</a:t>
            </a:r>
          </a:p>
        </p:txBody>
      </p:sp>
      <p:grpSp>
        <p:nvGrpSpPr>
          <p:cNvPr id="116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254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EE5A-2FB0-7CC3-1A34-13126D0D4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Application Objective: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701A-BC11-9D30-3EA4-773EBC26C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demonstrations of: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Dictionaries</a:t>
            </a:r>
          </a:p>
          <a:p>
            <a:pPr lvl="1"/>
            <a:r>
              <a:rPr lang="en-US" dirty="0"/>
              <a:t>Exception Handling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Repeat loop</a:t>
            </a:r>
          </a:p>
          <a:p>
            <a:pPr lvl="1"/>
            <a:r>
              <a:rPr lang="en-US" dirty="0"/>
              <a:t>Object Oriented</a:t>
            </a:r>
          </a:p>
        </p:txBody>
      </p:sp>
    </p:spTree>
    <p:extLst>
      <p:ext uri="{BB962C8B-B14F-4D97-AF65-F5344CB8AC3E}">
        <p14:creationId xmlns:p14="http://schemas.microsoft.com/office/powerpoint/2010/main" val="257393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0DB17-8FA0-68ED-C96D-4429ACEA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FB106-BFCB-3646-185C-0A3811058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code all in one file</a:t>
            </a:r>
          </a:p>
          <a:p>
            <a:r>
              <a:rPr lang="en-US" dirty="0"/>
              <a:t>Separate each code by each application objective</a:t>
            </a:r>
          </a:p>
          <a:p>
            <a:r>
              <a:rPr lang="en-US" dirty="0"/>
              <a:t>Write notes explaining what the lines of codes are, if they have any limitations, and how they can be applied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4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22F1-73FC-CB18-0336-91C61DA4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application was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939E7-B2FA-A14A-F06A-454802BA9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up scenarios to test the code</a:t>
            </a:r>
          </a:p>
          <a:p>
            <a:r>
              <a:rPr lang="en-US" dirty="0"/>
              <a:t>Paste code into </a:t>
            </a:r>
            <a:r>
              <a:rPr lang="en-US" dirty="0" err="1"/>
              <a:t>ChatGPT</a:t>
            </a:r>
            <a:r>
              <a:rPr lang="en-US" dirty="0"/>
              <a:t> and ask </a:t>
            </a:r>
            <a:r>
              <a:rPr lang="en-US" dirty="0" err="1"/>
              <a:t>ChatGPT</a:t>
            </a:r>
            <a:r>
              <a:rPr lang="en-US" dirty="0"/>
              <a:t> how it can be improved.</a:t>
            </a:r>
          </a:p>
          <a:p>
            <a:r>
              <a:rPr lang="en-US" dirty="0"/>
              <a:t>Try to crash code and fix any crashing</a:t>
            </a:r>
          </a:p>
        </p:txBody>
      </p:sp>
    </p:spTree>
    <p:extLst>
      <p:ext uri="{BB962C8B-B14F-4D97-AF65-F5344CB8AC3E}">
        <p14:creationId xmlns:p14="http://schemas.microsoft.com/office/powerpoint/2010/main" val="2059177649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109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Avenir Next LT Pro</vt:lpstr>
      <vt:lpstr>AvenirNext LT Pro Medium</vt:lpstr>
      <vt:lpstr>Rockwell</vt:lpstr>
      <vt:lpstr>Segoe UI</vt:lpstr>
      <vt:lpstr>Segoe UI Semilight</vt:lpstr>
      <vt:lpstr>ExploreVTI</vt:lpstr>
      <vt:lpstr>Use Python and OPENAI to implement a ChatGPT Session:</vt:lpstr>
      <vt:lpstr>Application Objective:</vt:lpstr>
      <vt:lpstr>Application Design</vt:lpstr>
      <vt:lpstr>How the application was tested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Python and OPENAI to implement a ChatGPT Session:</dc:title>
  <dc:creator>Sirena, Leslye</dc:creator>
  <cp:lastModifiedBy>Sirena, Leslye</cp:lastModifiedBy>
  <cp:revision>4</cp:revision>
  <dcterms:created xsi:type="dcterms:W3CDTF">2023-05-06T23:50:55Z</dcterms:created>
  <dcterms:modified xsi:type="dcterms:W3CDTF">2023-05-07T03:58:37Z</dcterms:modified>
</cp:coreProperties>
</file>