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80" r:id="rId1"/>
  </p:sldMasterIdLst>
  <p:sldIdLst>
    <p:sldId id="256" r:id="rId2"/>
    <p:sldId id="257" r:id="rId3"/>
    <p:sldId id="258" r:id="rId4"/>
    <p:sldId id="263" r:id="rId5"/>
    <p:sldId id="270" r:id="rId6"/>
    <p:sldId id="271" r:id="rId7"/>
    <p:sldId id="260" r:id="rId8"/>
    <p:sldId id="261" r:id="rId9"/>
    <p:sldId id="262" r:id="rId10"/>
    <p:sldId id="264" r:id="rId11"/>
    <p:sldId id="266" r:id="rId12"/>
    <p:sldId id="259" r:id="rId13"/>
    <p:sldId id="267" r:id="rId14"/>
    <p:sldId id="268" r:id="rId15"/>
    <p:sldId id="26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00100" mc:Ignorable="">
                    <a:alpha val="31000"/>
                  </a:srgbClr>
                </a:gs>
                <a:gs pos="49000">
                  <a:srgbClr xmlns:mc="http://schemas.openxmlformats.org/markup-compatibility/2006" xmlns:a14="http://schemas.microsoft.com/office/drawing/2010/main" val="FEFFFF" mc:Ignorable="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xmlns:mc="http://schemas.openxmlformats.org/markup-compatibility/2006" xmlns:a14="http://schemas.microsoft.com/office/drawing/2010/main" val="000000" mc:Ignorable="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FAE148" mc:Ignorable=""/>
                </a:gs>
                <a:gs pos="100000">
                  <a:srgbClr xmlns:mc="http://schemas.openxmlformats.org/markup-compatibility/2006" xmlns:a14="http://schemas.microsoft.com/office/drawing/2010/main" val="FFEB63" mc:Ignorable="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xmlns:mc="http://schemas.openxmlformats.org/markup-compatibility/2006" xmlns:a14="http://schemas.microsoft.com/office/drawing/2010/main" val="000100" mc:Ignorable=""/>
                </a:solidFill>
                <a:effectLst>
                  <a:outerShdw blurRad="63500" sx="102000" sy="102000" algn="ctr" rotWithShape="0">
                    <a:srgbClr xmlns:mc="http://schemas.openxmlformats.org/markup-compatibility/2006" xmlns:a14="http://schemas.microsoft.com/office/drawing/2010/main" val="FFFFFF" mc:Ignorable="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xmlns:mc="http://schemas.openxmlformats.org/markup-compatibility/2006" xmlns:a14="http://schemas.microsoft.com/office/drawing/2010/main" val="00010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1905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lt-LT" dirty="0" smtClean="0"/>
              <a:t>ūk žingsniu priekyje</a:t>
            </a:r>
            <a:r>
              <a:rPr lang="en-US" dirty="0" smtClean="0"/>
              <a:t>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</a:p>
          <a:p>
            <a:r>
              <a:rPr lang="lt-LT" dirty="0" smtClean="0"/>
              <a:t>Lietuvos PHP Konferencija</a:t>
            </a:r>
            <a:endParaRPr lang="en-GB" dirty="0"/>
          </a:p>
        </p:txBody>
      </p:sp>
      <p:pic>
        <p:nvPicPr>
          <p:cNvPr id="2050" name="Picture 2" descr="php.png (576×3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450">
            <a:off x="654230" y="4097708"/>
            <a:ext cx="2451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2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mory1.gif (307×2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91000"/>
            <a:ext cx="2543175" cy="247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Mokykit</a:t>
            </a:r>
            <a:r>
              <a:rPr lang="lt-LT" dirty="0" smtClean="0"/>
              <a:t>ės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Knygos</a:t>
            </a:r>
          </a:p>
          <a:p>
            <a:pPr lvl="1"/>
            <a:r>
              <a:rPr lang="lt-LT" dirty="0" smtClean="0"/>
              <a:t>„</a:t>
            </a:r>
            <a:r>
              <a:rPr lang="en-GB" dirty="0" smtClean="0"/>
              <a:t>Programmers </a:t>
            </a:r>
            <a:r>
              <a:rPr lang="en-GB" dirty="0"/>
              <a:t>seem to have stopped reading </a:t>
            </a:r>
            <a:r>
              <a:rPr lang="en-GB" dirty="0" smtClean="0"/>
              <a:t>books</a:t>
            </a:r>
            <a:r>
              <a:rPr lang="lt-LT" dirty="0" smtClean="0"/>
              <a:t>“ </a:t>
            </a:r>
            <a:r>
              <a:rPr lang="lt-LT" i="1" dirty="0" smtClean="0"/>
              <a:t>(Joel Spolsky)</a:t>
            </a:r>
          </a:p>
          <a:p>
            <a:r>
              <a:rPr lang="lt-LT" dirty="0" smtClean="0"/>
              <a:t>Geresni už tave – ieškok jų!</a:t>
            </a:r>
          </a:p>
          <a:p>
            <a:r>
              <a:rPr lang="lt-LT" dirty="0" smtClean="0"/>
              <a:t>Konferencijos</a:t>
            </a:r>
          </a:p>
          <a:p>
            <a:r>
              <a:rPr lang="lt-LT" dirty="0" smtClean="0"/>
              <a:t>Nauja programavimo kalba/technologija kas metus</a:t>
            </a:r>
          </a:p>
          <a:p>
            <a:r>
              <a:rPr lang="lt-LT" dirty="0" smtClean="0"/>
              <a:t>Laiko valdymas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90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Religija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„Microsoft </a:t>
            </a:r>
            <a:r>
              <a:rPr lang="lt-LT" dirty="0" smtClean="0"/>
              <a:t>yra blogis</a:t>
            </a:r>
            <a:r>
              <a:rPr lang="lt-LT" dirty="0" smtClean="0"/>
              <a:t>!“</a:t>
            </a:r>
          </a:p>
          <a:p>
            <a:pPr lvl="1"/>
            <a:r>
              <a:rPr lang="lt-LT" dirty="0" smtClean="0"/>
              <a:t>Gerai, nes...</a:t>
            </a:r>
          </a:p>
          <a:p>
            <a:pPr lvl="1"/>
            <a:r>
              <a:rPr lang="lt-LT" dirty="0" smtClean="0"/>
              <a:t>Blogai, nes...</a:t>
            </a:r>
          </a:p>
          <a:p>
            <a:r>
              <a:rPr lang="lt-LT" dirty="0" smtClean="0"/>
              <a:t>Emacs vs. Vim</a:t>
            </a:r>
            <a:endParaRPr lang="en-GB" dirty="0"/>
          </a:p>
        </p:txBody>
      </p:sp>
      <p:pic>
        <p:nvPicPr>
          <p:cNvPr id="5122" name="Picture 2" descr="argue.gif (263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3343275" cy="28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8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</a:t>
            </a:r>
            <a:r>
              <a:rPr lang="lt-LT" dirty="0" smtClean="0"/>
              <a:t>ėgaukis programavimu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Neužsistovėk ties senstančia technologija</a:t>
            </a:r>
          </a:p>
          <a:p>
            <a:r>
              <a:rPr lang="lt-LT" dirty="0" smtClean="0"/>
              <a:t>Programuotojai užsiima produktų architektūra ir projektavimų, nenaudok „hackų“</a:t>
            </a:r>
          </a:p>
          <a:p>
            <a:r>
              <a:rPr lang="lt-LT" dirty="0" smtClean="0"/>
              <a:t>Pinigai – jų turi būti pakankamai</a:t>
            </a:r>
          </a:p>
          <a:p>
            <a:r>
              <a:rPr lang="lt-LT" dirty="0" smtClean="0"/>
              <a:t>Turėk gyvenimą</a:t>
            </a:r>
            <a:endParaRPr lang="lt-LT" dirty="0" smtClean="0"/>
          </a:p>
          <a:p>
            <a:r>
              <a:rPr lang="lt-LT" dirty="0" smtClean="0"/>
              <a:t>Atviro </a:t>
            </a:r>
            <a:r>
              <a:rPr lang="lt-LT" dirty="0" smtClean="0"/>
              <a:t>kodo projektai</a:t>
            </a:r>
            <a:endParaRPr lang="en-GB" dirty="0"/>
          </a:p>
        </p:txBody>
      </p:sp>
      <p:pic>
        <p:nvPicPr>
          <p:cNvPr id="6146" name="Picture 2" descr="http://t0.gstatic.com/images?q=tbn:JZ_MV4aUtwfZWM:http://www.bygosh.com/Features/082000/happ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695450" cy="29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Bendrai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Niekas to nepadarys už jus </a:t>
            </a:r>
          </a:p>
          <a:p>
            <a:r>
              <a:rPr lang="lt-LT" dirty="0" smtClean="0"/>
              <a:t>Reikalaukite</a:t>
            </a:r>
            <a:endParaRPr lang="lt-LT" dirty="0" smtClean="0"/>
          </a:p>
          <a:p>
            <a:r>
              <a:rPr lang="lt-LT" dirty="0" smtClean="0"/>
              <a:t>Pabandyk vadovauti</a:t>
            </a:r>
            <a:endParaRPr lang="lt-LT" dirty="0" smtClean="0"/>
          </a:p>
          <a:p>
            <a:r>
              <a:rPr lang="lt-LT" dirty="0" smtClean="0"/>
              <a:t>Daugybė būdų – pasirink geriausią Tau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59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981200"/>
            <a:ext cx="8041440" cy="2971800"/>
          </a:xfrm>
        </p:spPr>
        <p:txBody>
          <a:bodyPr/>
          <a:lstStyle/>
          <a:p>
            <a:r>
              <a:rPr lang="en-GB" i="1" dirty="0"/>
              <a:t>Brick walls are there for a reason. They let us prove </a:t>
            </a:r>
            <a:r>
              <a:rPr lang="en-GB" b="1" i="1" dirty="0"/>
              <a:t>how badly</a:t>
            </a:r>
            <a:r>
              <a:rPr lang="en-GB" i="1" dirty="0"/>
              <a:t> we want things.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42641" y="4800600"/>
            <a:ext cx="482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200" dirty="0" smtClean="0"/>
              <a:t>Randy Pauch, 1960 – 2008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88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Klausimai?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php.png (576×3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450">
            <a:off x="654230" y="4097708"/>
            <a:ext cx="2451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0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lt-LT" dirty="0" smtClean="0"/>
              <a:t>čiū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400" dirty="0" smtClean="0"/>
              <a:t>Kontaktai: juozas@juokaz.com ir www.juokaz.com</a:t>
            </a:r>
            <a:endParaRPr lang="en-GB" sz="4400" dirty="0"/>
          </a:p>
        </p:txBody>
      </p:sp>
      <p:pic>
        <p:nvPicPr>
          <p:cNvPr id="4" name="Picture 2" descr="php.png (576×3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77242"/>
            <a:ext cx="3289570" cy="21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5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Juozas?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4237125"/>
          </a:xfrm>
        </p:spPr>
        <p:txBody>
          <a:bodyPr>
            <a:normAutofit/>
          </a:bodyPr>
          <a:lstStyle/>
          <a:p>
            <a:r>
              <a:rPr lang="lt-LT" dirty="0" smtClean="0"/>
              <a:t>Juozas Kaziukėnas</a:t>
            </a:r>
          </a:p>
          <a:p>
            <a:r>
              <a:rPr lang="lt-LT" dirty="0" smtClean="0"/>
              <a:t>Vilnietis, šiuo metu gyvena UK</a:t>
            </a:r>
          </a:p>
          <a:p>
            <a:r>
              <a:rPr lang="lt-LT" dirty="0" smtClean="0"/>
              <a:t>Studijuoja Edinburgo universitete </a:t>
            </a:r>
          </a:p>
          <a:p>
            <a:r>
              <a:rPr lang="lt-LT" dirty="0" smtClean="0"/>
              <a:t>Dirba 4c, Inc. (USA) ir UAB „Barzda“</a:t>
            </a:r>
            <a:endParaRPr lang="en-US" dirty="0" smtClean="0"/>
          </a:p>
          <a:p>
            <a:r>
              <a:rPr lang="lt-LT" dirty="0" smtClean="0"/>
              <a:t>Atviras</a:t>
            </a:r>
            <a:r>
              <a:rPr lang="en-US" dirty="0" smtClean="0"/>
              <a:t> </a:t>
            </a:r>
            <a:r>
              <a:rPr lang="en-US" dirty="0" err="1" smtClean="0"/>
              <a:t>kodas</a:t>
            </a:r>
            <a:r>
              <a:rPr lang="en-US" dirty="0" smtClean="0"/>
              <a:t> </a:t>
            </a:r>
            <a:r>
              <a:rPr lang="en-US" dirty="0" err="1" smtClean="0"/>
              <a:t>Zend</a:t>
            </a:r>
            <a:r>
              <a:rPr lang="en-US" dirty="0" smtClean="0"/>
              <a:t> Framework </a:t>
            </a:r>
            <a:r>
              <a:rPr lang="en-US" dirty="0" err="1" smtClean="0"/>
              <a:t>ir</a:t>
            </a:r>
            <a:r>
              <a:rPr lang="en-US" dirty="0" smtClean="0"/>
              <a:t> Doctrine</a:t>
            </a:r>
            <a:endParaRPr lang="lt-LT" dirty="0" smtClean="0"/>
          </a:p>
          <a:p>
            <a:r>
              <a:rPr lang="lt-LT" dirty="0" smtClean="0"/>
              <a:t>Bendruomenėje </a:t>
            </a:r>
            <a:r>
              <a:rPr lang="en-US" dirty="0" smtClean="0"/>
              <a:t>@</a:t>
            </a:r>
            <a:r>
              <a:rPr lang="en-US" dirty="0" err="1" smtClean="0"/>
              <a:t>juokaz</a:t>
            </a:r>
            <a:endParaRPr lang="en-US" dirty="0" smtClean="0"/>
          </a:p>
          <a:p>
            <a:r>
              <a:rPr lang="en-US" dirty="0" err="1" smtClean="0"/>
              <a:t>Svetain</a:t>
            </a:r>
            <a:r>
              <a:rPr lang="lt-LT" dirty="0" smtClean="0"/>
              <a:t>ė www.juokaz.com </a:t>
            </a:r>
            <a:endParaRPr lang="en-GB" dirty="0"/>
          </a:p>
        </p:txBody>
      </p:sp>
      <p:pic>
        <p:nvPicPr>
          <p:cNvPr id="1026" name="Picture 2" descr="ZendFramework-logo.png (2539×67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638800"/>
            <a:ext cx="2362200" cy="62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28" name="Picture 4" descr="doctrine-orm-php5.png (191×5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5743574"/>
            <a:ext cx="18192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5562600"/>
            <a:ext cx="1457325" cy="80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1457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51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Būk žingsniu priekyje</a:t>
            </a:r>
            <a:r>
              <a:rPr lang="en-US" dirty="0" smtClean="0"/>
              <a:t>!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php.png (576×3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7450">
            <a:off x="654230" y="4097708"/>
            <a:ext cx="2451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7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/>
              <a:t>Kas yra geras programuotojas?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lt-LT" dirty="0" smtClean="0"/>
              <a:t>Žinantis daug programavimų kalbų</a:t>
            </a:r>
          </a:p>
          <a:p>
            <a:pPr marL="514350" indent="-514350">
              <a:buFont typeface="+mj-lt"/>
              <a:buAutoNum type="alphaLcParenR"/>
            </a:pPr>
            <a:r>
              <a:rPr lang="lt-LT" dirty="0" smtClean="0"/>
              <a:t>Daugelio metų </a:t>
            </a:r>
            <a:r>
              <a:rPr lang="lt-LT" dirty="0" smtClean="0"/>
              <a:t>patirtis</a:t>
            </a:r>
          </a:p>
          <a:p>
            <a:pPr marL="514350" indent="-514350">
              <a:buFont typeface="+mj-lt"/>
              <a:buAutoNum type="alphaLcParenR"/>
            </a:pPr>
            <a:r>
              <a:rPr lang="lt-LT" dirty="0" smtClean="0"/>
              <a:t>Gali greitai mokytis</a:t>
            </a:r>
          </a:p>
          <a:p>
            <a:pPr marL="514350" indent="-514350">
              <a:buFont typeface="+mj-lt"/>
              <a:buAutoNum type="alphaLcParenR"/>
            </a:pPr>
            <a:r>
              <a:rPr lang="lt-LT" dirty="0" smtClean="0"/>
              <a:t>..?</a:t>
            </a:r>
            <a:endParaRPr lang="lt-LT" dirty="0" smtClean="0"/>
          </a:p>
          <a:p>
            <a:pPr marL="514350" indent="-514350">
              <a:buFont typeface="+mj-lt"/>
              <a:buAutoNum type="alphaLcParenR"/>
            </a:pPr>
            <a:endParaRPr lang="en-GB" dirty="0"/>
          </a:p>
        </p:txBody>
      </p:sp>
      <p:pic>
        <p:nvPicPr>
          <p:cNvPr id="7170" name="Picture 2" descr="goodwork.gif (500×39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17848"/>
            <a:ext cx="3771900" cy="29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92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041440" cy="1442674"/>
          </a:xfrm>
        </p:spPr>
        <p:txBody>
          <a:bodyPr/>
          <a:lstStyle/>
          <a:p>
            <a:r>
              <a:rPr lang="lt-LT" i="1" dirty="0"/>
              <a:t>T</a:t>
            </a:r>
            <a:r>
              <a:rPr lang="en-GB" i="1" dirty="0" smtClean="0"/>
              <a:t>he </a:t>
            </a:r>
            <a:r>
              <a:rPr lang="en-GB" i="1" dirty="0"/>
              <a:t>only way to become a better programmer is by </a:t>
            </a:r>
            <a:r>
              <a:rPr lang="lt-LT" i="1" dirty="0" smtClean="0"/>
              <a:t/>
            </a:r>
            <a:br>
              <a:rPr lang="lt-LT" i="1" dirty="0" smtClean="0"/>
            </a:br>
            <a:r>
              <a:rPr lang="en-GB" b="1" i="1" dirty="0" smtClean="0"/>
              <a:t>not </a:t>
            </a:r>
            <a:r>
              <a:rPr lang="en-GB" b="1" i="1" dirty="0"/>
              <a:t>programming</a:t>
            </a:r>
            <a:endParaRPr lang="en-GB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4800598"/>
            <a:ext cx="5513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Jeff </a:t>
            </a:r>
            <a:r>
              <a:rPr lang="en-GB" sz="3200" dirty="0" smtClean="0"/>
              <a:t>Atwood</a:t>
            </a:r>
            <a:r>
              <a:rPr lang="lt-LT" sz="3200" dirty="0"/>
              <a:t>, codinghorror.com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2887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Asmeninės savy</a:t>
            </a:r>
            <a:r>
              <a:rPr lang="en-US" dirty="0" smtClean="0"/>
              <a:t>b</a:t>
            </a:r>
            <a:r>
              <a:rPr lang="lt-LT" dirty="0" smtClean="0"/>
              <a:t>ės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Loginis mastymas</a:t>
            </a:r>
          </a:p>
          <a:p>
            <a:r>
              <a:rPr lang="lt-LT" dirty="0" smtClean="0"/>
              <a:t>Kantrumas ir nekantrumas</a:t>
            </a:r>
          </a:p>
          <a:p>
            <a:r>
              <a:rPr lang="lt-LT" dirty="0" smtClean="0"/>
              <a:t>Verslo suvokimas</a:t>
            </a:r>
          </a:p>
          <a:p>
            <a:r>
              <a:rPr lang="lt-LT" dirty="0" smtClean="0"/>
              <a:t>Komunikabilumas</a:t>
            </a:r>
          </a:p>
          <a:p>
            <a:r>
              <a:rPr lang="lt-LT" dirty="0" smtClean="0"/>
              <a:t>Atsakomybė</a:t>
            </a:r>
          </a:p>
          <a:p>
            <a:r>
              <a:rPr lang="lt-LT" dirty="0" smtClean="0"/>
              <a:t>Motyvacija</a:t>
            </a:r>
          </a:p>
          <a:p>
            <a:r>
              <a:rPr lang="lt-LT" dirty="0" smtClean="0"/>
              <a:t>Savo silpnybių žinojimas</a:t>
            </a:r>
          </a:p>
          <a:p>
            <a:r>
              <a:rPr lang="lt-LT" dirty="0" smtClean="0"/>
              <a:t>...</a:t>
            </a:r>
          </a:p>
          <a:p>
            <a:endParaRPr lang="en-GB" dirty="0"/>
          </a:p>
        </p:txBody>
      </p:sp>
      <p:pic>
        <p:nvPicPr>
          <p:cNvPr id="8198" name="Picture 6" descr="superman-standing.gif (400×48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53818"/>
            <a:ext cx="3505200" cy="428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9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Motyvacija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Kas yra tavo aistra?</a:t>
            </a:r>
          </a:p>
          <a:p>
            <a:r>
              <a:rPr lang="lt-LT" dirty="0" smtClean="0"/>
              <a:t>Nuobodus darbas</a:t>
            </a:r>
            <a:endParaRPr lang="lt-LT" dirty="0" smtClean="0"/>
          </a:p>
          <a:p>
            <a:r>
              <a:rPr lang="lt-LT" dirty="0" smtClean="0"/>
              <a:t>Darbo salygos, vadyba</a:t>
            </a:r>
          </a:p>
          <a:p>
            <a:r>
              <a:rPr lang="lt-LT" dirty="0" smtClean="0"/>
              <a:t>Tobulėjimas, „reikalingi“ projektai</a:t>
            </a:r>
          </a:p>
          <a:p>
            <a:r>
              <a:rPr lang="lt-LT" dirty="0" smtClean="0"/>
              <a:t>„</a:t>
            </a:r>
            <a:r>
              <a:rPr lang="lt-LT" dirty="0" smtClean="0"/>
              <a:t>Jūs visi esate kvailiai</a:t>
            </a:r>
            <a:r>
              <a:rPr lang="en-US" dirty="0" smtClean="0"/>
              <a:t>!”</a:t>
            </a:r>
            <a:endParaRPr lang="lt-LT" dirty="0"/>
          </a:p>
          <a:p>
            <a:pPr lvl="1"/>
            <a:r>
              <a:rPr lang="lt-LT" dirty="0" smtClean="0"/>
              <a:t>Kartais </a:t>
            </a:r>
            <a:r>
              <a:rPr lang="lt-LT" dirty="0" smtClean="0"/>
              <a:t>pabūk kvailiu </a:t>
            </a:r>
            <a:r>
              <a:rPr lang="lt-LT" dirty="0" smtClean="0"/>
              <a:t>pats</a:t>
            </a:r>
          </a:p>
          <a:p>
            <a:r>
              <a:rPr lang="lt-LT" dirty="0" smtClean="0"/>
              <a:t>Seni projekai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 descr="motivation.gif (297×30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180760"/>
            <a:ext cx="3505200" cy="342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95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Bendruomenė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IRC kanalai</a:t>
            </a:r>
          </a:p>
          <a:p>
            <a:r>
              <a:rPr lang="lt-LT" dirty="0" smtClean="0"/>
              <a:t>Konferencijos</a:t>
            </a:r>
          </a:p>
          <a:p>
            <a:r>
              <a:rPr lang="lt-LT" dirty="0" smtClean="0"/>
              <a:t>Vartotojų grupės</a:t>
            </a:r>
          </a:p>
          <a:p>
            <a:r>
              <a:rPr lang="lt-LT" dirty="0" smtClean="0"/>
              <a:t>Atviro kodo projektai</a:t>
            </a:r>
          </a:p>
          <a:p>
            <a:r>
              <a:rPr lang="lt-LT" dirty="0" smtClean="0"/>
              <a:t>Pažintys su </a:t>
            </a:r>
            <a:r>
              <a:rPr lang="lt-LT" i="1" dirty="0" smtClean="0"/>
              <a:t>rock starts</a:t>
            </a:r>
            <a:endParaRPr lang="en-GB" i="1" dirty="0"/>
          </a:p>
        </p:txBody>
      </p:sp>
      <p:pic>
        <p:nvPicPr>
          <p:cNvPr id="2052" name="Picture 4" descr="community.gif (407×34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8766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Blogas ir socialinė medija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Sek </a:t>
            </a:r>
            <a:r>
              <a:rPr lang="lt-LT" dirty="0" smtClean="0"/>
              <a:t>kitus</a:t>
            </a:r>
          </a:p>
          <a:p>
            <a:r>
              <a:rPr lang="lt-LT" dirty="0" smtClean="0"/>
              <a:t>Blogas (ir twitter) parduoda</a:t>
            </a:r>
            <a:endParaRPr lang="lt-LT" dirty="0"/>
          </a:p>
          <a:p>
            <a:r>
              <a:rPr lang="lt-LT" dirty="0" smtClean="0"/>
              <a:t>CV kitaip</a:t>
            </a:r>
          </a:p>
          <a:p>
            <a:r>
              <a:rPr lang="lt-LT" dirty="0" smtClean="0"/>
              <a:t>Gebėjimas perduoti žinias</a:t>
            </a:r>
          </a:p>
        </p:txBody>
      </p:sp>
      <p:pic>
        <p:nvPicPr>
          <p:cNvPr id="3084" name="Picture 12" descr="soc_network_citations.gif (450×34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42862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C1304" mc:Ignorable=""/>
      </a:dk2>
      <a:lt2>
        <a:srgbClr xmlns:mc="http://schemas.openxmlformats.org/markup-compatibility/2006" xmlns:a14="http://schemas.microsoft.com/office/drawing/2010/main" val="FFFEE6" mc:Ignorable=""/>
      </a:lt2>
      <a:accent1>
        <a:srgbClr xmlns:mc="http://schemas.openxmlformats.org/markup-compatibility/2006" xmlns:a14="http://schemas.microsoft.com/office/drawing/2010/main" val="A63212" mc:Ignorable=""/>
      </a:accent1>
      <a:accent2>
        <a:srgbClr xmlns:mc="http://schemas.openxmlformats.org/markup-compatibility/2006" xmlns:a14="http://schemas.microsoft.com/office/drawing/2010/main" val="E68230" mc:Ignorable=""/>
      </a:accent2>
      <a:accent3>
        <a:srgbClr xmlns:mc="http://schemas.openxmlformats.org/markup-compatibility/2006" xmlns:a14="http://schemas.microsoft.com/office/drawing/2010/main" val="9BB05E" mc:Ignorable=""/>
      </a:accent3>
      <a:accent4>
        <a:srgbClr xmlns:mc="http://schemas.openxmlformats.org/markup-compatibility/2006" xmlns:a14="http://schemas.microsoft.com/office/drawing/2010/main" val="6B9BC7" mc:Ignorable=""/>
      </a:accent4>
      <a:accent5>
        <a:srgbClr xmlns:mc="http://schemas.openxmlformats.org/markup-compatibility/2006" xmlns:a14="http://schemas.microsoft.com/office/drawing/2010/main" val="4E66B2" mc:Ignorable=""/>
      </a:accent5>
      <a:accent6>
        <a:srgbClr xmlns:mc="http://schemas.openxmlformats.org/markup-compatibility/2006" xmlns:a14="http://schemas.microsoft.com/office/drawing/2010/main" val="8976AC" mc:Ignorable=""/>
      </a:accent6>
      <a:hlink>
        <a:srgbClr xmlns:mc="http://schemas.openxmlformats.org/markup-compatibility/2006" xmlns:a14="http://schemas.microsoft.com/office/drawing/2010/main" val="942408" mc:Ignorable=""/>
      </a:hlink>
      <a:folHlink>
        <a:srgbClr xmlns:mc="http://schemas.openxmlformats.org/markup-compatibility/2006" xmlns:a14="http://schemas.microsoft.com/office/drawing/2010/main" val="B34F17" mc:Ignorable="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xmlns:mc="http://schemas.openxmlformats.org/markup-compatibility/2006" xmlns:a14="http://schemas.microsoft.com/office/drawing/2010/main" val="000000" mc:Ignorable="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xmlns:mc="http://schemas.openxmlformats.org/markup-compatibility/2006" xmlns:a14="http://schemas.microsoft.com/office/drawing/2010/main" val="000000" mc:Ignorable="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777</TotalTime>
  <Words>288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Sketchbook</vt:lpstr>
      <vt:lpstr>Būk žingsniu priekyje!</vt:lpstr>
      <vt:lpstr>Juozas?</vt:lpstr>
      <vt:lpstr>Būk žingsniu priekyje!</vt:lpstr>
      <vt:lpstr>Kas yra geras programuotojas?</vt:lpstr>
      <vt:lpstr>The only way to become a better programmer is by  not programming</vt:lpstr>
      <vt:lpstr>Asmeninės savybės</vt:lpstr>
      <vt:lpstr>Motyvacija</vt:lpstr>
      <vt:lpstr>Bendruomenė</vt:lpstr>
      <vt:lpstr>Blogas ir socialinė medija</vt:lpstr>
      <vt:lpstr>Mokykitės</vt:lpstr>
      <vt:lpstr>Religija</vt:lpstr>
      <vt:lpstr>Mėgaukis programavimu</vt:lpstr>
      <vt:lpstr>Bendrai</vt:lpstr>
      <vt:lpstr>Brick walls are there for a reason. They let us prove how badly we want things. </vt:lpstr>
      <vt:lpstr>Klausimai?</vt:lpstr>
      <vt:lpstr>Ačiū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Būk žingsniu priekyje!</dc:title>
  <dc:creator>Juozas</dc:creator>
  <cp:lastModifiedBy>Juozas</cp:lastModifiedBy>
  <cp:revision>14</cp:revision>
  <dcterms:created xsi:type="dcterms:W3CDTF">2006-08-16T00:00:00Z</dcterms:created>
  <dcterms:modified xsi:type="dcterms:W3CDTF">2010-04-23T19:10:12Z</dcterms:modified>
</cp:coreProperties>
</file>