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71" r:id="rId14"/>
    <p:sldId id="267" r:id="rId15"/>
    <p:sldId id="268" r:id="rId16"/>
    <p:sldId id="272" r:id="rId17"/>
    <p:sldId id="269" r:id="rId18"/>
    <p:sldId id="270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310BB2-7E07-4C21-8F2E-81792E74EC8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GB"/>
        </a:p>
      </dgm:t>
    </dgm:pt>
    <dgm:pt modelId="{FAC3F7EC-B97E-44C8-AFCA-24E43A3E3D61}">
      <dgm:prSet phldrT="[Text]"/>
      <dgm:spPr/>
      <dgm:t>
        <a:bodyPr/>
        <a:lstStyle/>
        <a:p>
          <a:r>
            <a:rPr lang="en-US" dirty="0" smtClean="0"/>
            <a:t>User</a:t>
          </a:r>
          <a:endParaRPr lang="en-GB" dirty="0"/>
        </a:p>
      </dgm:t>
    </dgm:pt>
    <dgm:pt modelId="{D5275902-FB86-41E7-AA66-8A54C92C997A}" type="parTrans" cxnId="{F6F9A71D-75AF-40ED-BD28-A2695AC9BD51}">
      <dgm:prSet/>
      <dgm:spPr/>
      <dgm:t>
        <a:bodyPr/>
        <a:lstStyle/>
        <a:p>
          <a:endParaRPr lang="en-GB"/>
        </a:p>
      </dgm:t>
    </dgm:pt>
    <dgm:pt modelId="{59673593-6809-4967-A9D8-2F52D19BAC6B}" type="sibTrans" cxnId="{F6F9A71D-75AF-40ED-BD28-A2695AC9BD51}">
      <dgm:prSet/>
      <dgm:spPr/>
      <dgm:t>
        <a:bodyPr/>
        <a:lstStyle/>
        <a:p>
          <a:endParaRPr lang="en-GB"/>
        </a:p>
      </dgm:t>
    </dgm:pt>
    <dgm:pt modelId="{93A0E255-A8A6-4535-8428-6414DCCC25A8}">
      <dgm:prSet phldrT="[Text]"/>
      <dgm:spPr/>
      <dgm:t>
        <a:bodyPr/>
        <a:lstStyle/>
        <a:p>
          <a:r>
            <a:rPr lang="en-US" dirty="0" smtClean="0"/>
            <a:t>Blog posts</a:t>
          </a:r>
          <a:endParaRPr lang="en-GB" dirty="0"/>
        </a:p>
      </dgm:t>
    </dgm:pt>
    <dgm:pt modelId="{D1D5C293-AFDC-4880-802D-EC041E4E981E}" type="parTrans" cxnId="{A1C6DBD7-D36E-4300-952F-0E70A806B6F9}">
      <dgm:prSet/>
      <dgm:spPr/>
      <dgm:t>
        <a:bodyPr/>
        <a:lstStyle/>
        <a:p>
          <a:endParaRPr lang="en-GB"/>
        </a:p>
      </dgm:t>
    </dgm:pt>
    <dgm:pt modelId="{85121ECE-4026-46D4-99AF-C1E795BD4E6B}" type="sibTrans" cxnId="{A1C6DBD7-D36E-4300-952F-0E70A806B6F9}">
      <dgm:prSet/>
      <dgm:spPr/>
      <dgm:t>
        <a:bodyPr/>
        <a:lstStyle/>
        <a:p>
          <a:endParaRPr lang="en-GB"/>
        </a:p>
      </dgm:t>
    </dgm:pt>
    <dgm:pt modelId="{7201C79A-66E0-439B-AD37-0D248EE5795E}">
      <dgm:prSet phldrT="[Text]"/>
      <dgm:spPr/>
      <dgm:t>
        <a:bodyPr/>
        <a:lstStyle/>
        <a:p>
          <a:r>
            <a:rPr lang="en-US" dirty="0" smtClean="0"/>
            <a:t>Comments</a:t>
          </a:r>
          <a:endParaRPr lang="en-GB" dirty="0"/>
        </a:p>
      </dgm:t>
    </dgm:pt>
    <dgm:pt modelId="{BD1A1915-7933-4446-B6D7-BD274496481C}" type="parTrans" cxnId="{A7980394-9C80-4390-8C6C-DFAA3CF6EA03}">
      <dgm:prSet/>
      <dgm:spPr/>
      <dgm:t>
        <a:bodyPr/>
        <a:lstStyle/>
        <a:p>
          <a:endParaRPr lang="en-GB"/>
        </a:p>
      </dgm:t>
    </dgm:pt>
    <dgm:pt modelId="{3ABA8E82-B4E1-4E71-9F11-D80A5E26C4EE}" type="sibTrans" cxnId="{A7980394-9C80-4390-8C6C-DFAA3CF6EA03}">
      <dgm:prSet/>
      <dgm:spPr/>
      <dgm:t>
        <a:bodyPr/>
        <a:lstStyle/>
        <a:p>
          <a:endParaRPr lang="en-GB"/>
        </a:p>
      </dgm:t>
    </dgm:pt>
    <dgm:pt modelId="{018752B9-930D-4B99-92A8-22107CD29E29}">
      <dgm:prSet phldrT="[Text]"/>
      <dgm:spPr/>
      <dgm:t>
        <a:bodyPr/>
        <a:lstStyle/>
        <a:p>
          <a:r>
            <a:rPr lang="en-US" dirty="0" smtClean="0"/>
            <a:t>Pingbacks</a:t>
          </a:r>
          <a:endParaRPr lang="en-GB" dirty="0"/>
        </a:p>
      </dgm:t>
    </dgm:pt>
    <dgm:pt modelId="{940383E9-4817-4AB4-B4A4-C63F6E642121}" type="parTrans" cxnId="{3E7D242E-2970-4D3F-B023-C037D8A10F1F}">
      <dgm:prSet/>
      <dgm:spPr/>
      <dgm:t>
        <a:bodyPr/>
        <a:lstStyle/>
        <a:p>
          <a:endParaRPr lang="en-GB"/>
        </a:p>
      </dgm:t>
    </dgm:pt>
    <dgm:pt modelId="{0F81498A-C1CC-42FD-B7FE-2D71F7EAD2B6}" type="sibTrans" cxnId="{3E7D242E-2970-4D3F-B023-C037D8A10F1F}">
      <dgm:prSet/>
      <dgm:spPr/>
      <dgm:t>
        <a:bodyPr/>
        <a:lstStyle/>
        <a:p>
          <a:endParaRPr lang="en-GB"/>
        </a:p>
      </dgm:t>
    </dgm:pt>
    <dgm:pt modelId="{2EEAFC24-5F41-4BF8-8F8B-0D4653E2914E}">
      <dgm:prSet phldrT="[Text]"/>
      <dgm:spPr/>
      <dgm:t>
        <a:bodyPr/>
        <a:lstStyle/>
        <a:p>
          <a:r>
            <a:rPr lang="en-US" dirty="0" smtClean="0"/>
            <a:t>Groups</a:t>
          </a:r>
          <a:endParaRPr lang="en-GB" dirty="0"/>
        </a:p>
      </dgm:t>
    </dgm:pt>
    <dgm:pt modelId="{AFF26ECA-5AAD-4625-AF79-B6A8117EA7D3}" type="parTrans" cxnId="{46170A89-5FBD-4C6A-BCC5-F45F2AEDA41E}">
      <dgm:prSet/>
      <dgm:spPr/>
      <dgm:t>
        <a:bodyPr/>
        <a:lstStyle/>
        <a:p>
          <a:endParaRPr lang="en-GB"/>
        </a:p>
      </dgm:t>
    </dgm:pt>
    <dgm:pt modelId="{A9EBF8B5-E223-47D0-99AD-2774C46A9A1A}" type="sibTrans" cxnId="{46170A89-5FBD-4C6A-BCC5-F45F2AEDA41E}">
      <dgm:prSet/>
      <dgm:spPr/>
      <dgm:t>
        <a:bodyPr/>
        <a:lstStyle/>
        <a:p>
          <a:endParaRPr lang="en-GB"/>
        </a:p>
      </dgm:t>
    </dgm:pt>
    <dgm:pt modelId="{6CDEF4DF-9449-4426-8D29-8138AD6D6243}">
      <dgm:prSet phldrT="[Text]"/>
      <dgm:spPr/>
      <dgm:t>
        <a:bodyPr/>
        <a:lstStyle/>
        <a:p>
          <a:r>
            <a:rPr lang="en-US" dirty="0" smtClean="0"/>
            <a:t>Moderators</a:t>
          </a:r>
          <a:endParaRPr lang="en-GB" dirty="0"/>
        </a:p>
      </dgm:t>
    </dgm:pt>
    <dgm:pt modelId="{3632EF18-26EB-4F66-BEC4-9A6F14218628}" type="parTrans" cxnId="{7D478EC6-27A1-4C51-9CA2-BA59BD2EFDAF}">
      <dgm:prSet/>
      <dgm:spPr/>
      <dgm:t>
        <a:bodyPr/>
        <a:lstStyle/>
        <a:p>
          <a:endParaRPr lang="en-GB"/>
        </a:p>
      </dgm:t>
    </dgm:pt>
    <dgm:pt modelId="{4FF180BC-608E-4B78-ADE3-9086E3DCEC3F}" type="sibTrans" cxnId="{7D478EC6-27A1-4C51-9CA2-BA59BD2EFDAF}">
      <dgm:prSet/>
      <dgm:spPr/>
      <dgm:t>
        <a:bodyPr/>
        <a:lstStyle/>
        <a:p>
          <a:endParaRPr lang="en-GB"/>
        </a:p>
      </dgm:t>
    </dgm:pt>
    <dgm:pt modelId="{B4E03B64-EA3F-480D-9853-5ACBB80A3B03}" type="pres">
      <dgm:prSet presAssocID="{26310BB2-7E07-4C21-8F2E-81792E74EC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921D32A3-3505-4053-9622-546B5EC9105C}" type="pres">
      <dgm:prSet presAssocID="{FAC3F7EC-B97E-44C8-AFCA-24E43A3E3D61}" presName="hierRoot1" presStyleCnt="0"/>
      <dgm:spPr/>
    </dgm:pt>
    <dgm:pt modelId="{A5A8DC4F-0B8E-4428-BAA2-45D7EC06A466}" type="pres">
      <dgm:prSet presAssocID="{FAC3F7EC-B97E-44C8-AFCA-24E43A3E3D61}" presName="composite" presStyleCnt="0"/>
      <dgm:spPr/>
    </dgm:pt>
    <dgm:pt modelId="{6A67E966-01DF-403A-9B9A-4E969F914653}" type="pres">
      <dgm:prSet presAssocID="{FAC3F7EC-B97E-44C8-AFCA-24E43A3E3D61}" presName="image" presStyleLbl="node0" presStyleIdx="0" presStyleCnt="1"/>
      <dgm:spPr/>
    </dgm:pt>
    <dgm:pt modelId="{ED44A97C-550C-4D7A-939D-61E91EBC5613}" type="pres">
      <dgm:prSet presAssocID="{FAC3F7EC-B97E-44C8-AFCA-24E43A3E3D61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73DC051-3489-430E-BB72-7737F72821DC}" type="pres">
      <dgm:prSet presAssocID="{FAC3F7EC-B97E-44C8-AFCA-24E43A3E3D61}" presName="hierChild2" presStyleCnt="0"/>
      <dgm:spPr/>
    </dgm:pt>
    <dgm:pt modelId="{7F11E94D-CF3C-42DB-B1C5-18F02F6B6443}" type="pres">
      <dgm:prSet presAssocID="{D1D5C293-AFDC-4880-802D-EC041E4E981E}" presName="Name10" presStyleLbl="parChTrans1D2" presStyleIdx="0" presStyleCnt="2"/>
      <dgm:spPr/>
      <dgm:t>
        <a:bodyPr/>
        <a:lstStyle/>
        <a:p>
          <a:endParaRPr lang="en-GB"/>
        </a:p>
      </dgm:t>
    </dgm:pt>
    <dgm:pt modelId="{38C211EC-9E51-49E1-80DF-80B8CE043743}" type="pres">
      <dgm:prSet presAssocID="{93A0E255-A8A6-4535-8428-6414DCCC25A8}" presName="hierRoot2" presStyleCnt="0"/>
      <dgm:spPr/>
    </dgm:pt>
    <dgm:pt modelId="{6E00E459-3D5B-46AF-ACA5-BF5BD34B71B0}" type="pres">
      <dgm:prSet presAssocID="{93A0E255-A8A6-4535-8428-6414DCCC25A8}" presName="composite2" presStyleCnt="0"/>
      <dgm:spPr/>
    </dgm:pt>
    <dgm:pt modelId="{ACDDC374-5DFB-4C27-95CB-DAB78F6B58B8}" type="pres">
      <dgm:prSet presAssocID="{93A0E255-A8A6-4535-8428-6414DCCC25A8}" presName="image2" presStyleLbl="node2" presStyleIdx="0" presStyleCnt="2"/>
      <dgm:spPr/>
    </dgm:pt>
    <dgm:pt modelId="{E9945EE1-B89A-4164-849A-B35CA79993E6}" type="pres">
      <dgm:prSet presAssocID="{93A0E255-A8A6-4535-8428-6414DCCC25A8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9EAAB12-9E81-47D7-B5E0-2F86BA8DBE5D}" type="pres">
      <dgm:prSet presAssocID="{93A0E255-A8A6-4535-8428-6414DCCC25A8}" presName="hierChild3" presStyleCnt="0"/>
      <dgm:spPr/>
    </dgm:pt>
    <dgm:pt modelId="{4DCA1521-8F2F-4E93-81B3-387FCD910DE8}" type="pres">
      <dgm:prSet presAssocID="{BD1A1915-7933-4446-B6D7-BD274496481C}" presName="Name17" presStyleLbl="parChTrans1D3" presStyleIdx="0" presStyleCnt="3"/>
      <dgm:spPr/>
      <dgm:t>
        <a:bodyPr/>
        <a:lstStyle/>
        <a:p>
          <a:endParaRPr lang="en-GB"/>
        </a:p>
      </dgm:t>
    </dgm:pt>
    <dgm:pt modelId="{0A4B3BCA-6599-4F18-B63E-8DEADF55627E}" type="pres">
      <dgm:prSet presAssocID="{7201C79A-66E0-439B-AD37-0D248EE5795E}" presName="hierRoot3" presStyleCnt="0"/>
      <dgm:spPr/>
    </dgm:pt>
    <dgm:pt modelId="{AC5DB403-744A-46D9-ABD7-C751913B2055}" type="pres">
      <dgm:prSet presAssocID="{7201C79A-66E0-439B-AD37-0D248EE5795E}" presName="composite3" presStyleCnt="0"/>
      <dgm:spPr/>
    </dgm:pt>
    <dgm:pt modelId="{A1EC2845-4CA8-4E00-8303-B3DD3F30495A}" type="pres">
      <dgm:prSet presAssocID="{7201C79A-66E0-439B-AD37-0D248EE5795E}" presName="image3" presStyleLbl="node3" presStyleIdx="0" presStyleCnt="3"/>
      <dgm:spPr/>
    </dgm:pt>
    <dgm:pt modelId="{9B4E9491-B258-4F87-B2DC-87851F221C9A}" type="pres">
      <dgm:prSet presAssocID="{7201C79A-66E0-439B-AD37-0D248EE5795E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658D7AC-2090-476F-804E-EA2AC12EAE06}" type="pres">
      <dgm:prSet presAssocID="{7201C79A-66E0-439B-AD37-0D248EE5795E}" presName="hierChild4" presStyleCnt="0"/>
      <dgm:spPr/>
    </dgm:pt>
    <dgm:pt modelId="{65511FD4-E5A4-4AE3-9CD3-1292F872D3A6}" type="pres">
      <dgm:prSet presAssocID="{940383E9-4817-4AB4-B4A4-C63F6E642121}" presName="Name17" presStyleLbl="parChTrans1D3" presStyleIdx="1" presStyleCnt="3"/>
      <dgm:spPr/>
      <dgm:t>
        <a:bodyPr/>
        <a:lstStyle/>
        <a:p>
          <a:endParaRPr lang="en-GB"/>
        </a:p>
      </dgm:t>
    </dgm:pt>
    <dgm:pt modelId="{43CD850F-CC36-46CA-A8AB-1127753EB0FE}" type="pres">
      <dgm:prSet presAssocID="{018752B9-930D-4B99-92A8-22107CD29E29}" presName="hierRoot3" presStyleCnt="0"/>
      <dgm:spPr/>
    </dgm:pt>
    <dgm:pt modelId="{851213E2-FBCE-44AB-A7AA-00267CA8AE2D}" type="pres">
      <dgm:prSet presAssocID="{018752B9-930D-4B99-92A8-22107CD29E29}" presName="composite3" presStyleCnt="0"/>
      <dgm:spPr/>
    </dgm:pt>
    <dgm:pt modelId="{3301068B-6177-4D20-A8FD-C6B418FD9840}" type="pres">
      <dgm:prSet presAssocID="{018752B9-930D-4B99-92A8-22107CD29E29}" presName="image3" presStyleLbl="node3" presStyleIdx="1" presStyleCnt="3"/>
      <dgm:spPr/>
    </dgm:pt>
    <dgm:pt modelId="{5BF2C567-DC81-40E3-8229-365203485335}" type="pres">
      <dgm:prSet presAssocID="{018752B9-930D-4B99-92A8-22107CD29E29}" presName="text3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AC44E8B-9A87-4AB7-80A4-52541FD007FA}" type="pres">
      <dgm:prSet presAssocID="{018752B9-930D-4B99-92A8-22107CD29E29}" presName="hierChild4" presStyleCnt="0"/>
      <dgm:spPr/>
    </dgm:pt>
    <dgm:pt modelId="{F4754C5A-FF1B-4467-BD1E-2444BD4318D9}" type="pres">
      <dgm:prSet presAssocID="{AFF26ECA-5AAD-4625-AF79-B6A8117EA7D3}" presName="Name10" presStyleLbl="parChTrans1D2" presStyleIdx="1" presStyleCnt="2"/>
      <dgm:spPr/>
      <dgm:t>
        <a:bodyPr/>
        <a:lstStyle/>
        <a:p>
          <a:endParaRPr lang="en-GB"/>
        </a:p>
      </dgm:t>
    </dgm:pt>
    <dgm:pt modelId="{A153FD79-E28D-4356-8C2F-825C8F83ED09}" type="pres">
      <dgm:prSet presAssocID="{2EEAFC24-5F41-4BF8-8F8B-0D4653E2914E}" presName="hierRoot2" presStyleCnt="0"/>
      <dgm:spPr/>
    </dgm:pt>
    <dgm:pt modelId="{2E8D12E7-CC07-4DBF-9DF2-117F5968CB11}" type="pres">
      <dgm:prSet presAssocID="{2EEAFC24-5F41-4BF8-8F8B-0D4653E2914E}" presName="composite2" presStyleCnt="0"/>
      <dgm:spPr/>
    </dgm:pt>
    <dgm:pt modelId="{F561ECDC-4F37-4C1D-8549-18E46B056E73}" type="pres">
      <dgm:prSet presAssocID="{2EEAFC24-5F41-4BF8-8F8B-0D4653E2914E}" presName="image2" presStyleLbl="node2" presStyleIdx="1" presStyleCnt="2"/>
      <dgm:spPr/>
    </dgm:pt>
    <dgm:pt modelId="{B0B96F09-9F06-4571-B168-A0487620D6CC}" type="pres">
      <dgm:prSet presAssocID="{2EEAFC24-5F41-4BF8-8F8B-0D4653E2914E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D64F4E4-166B-45C9-BA19-1BBAACF3AF95}" type="pres">
      <dgm:prSet presAssocID="{2EEAFC24-5F41-4BF8-8F8B-0D4653E2914E}" presName="hierChild3" presStyleCnt="0"/>
      <dgm:spPr/>
    </dgm:pt>
    <dgm:pt modelId="{17B5522C-E06F-439F-AAA3-7DAFD2BDABFC}" type="pres">
      <dgm:prSet presAssocID="{3632EF18-26EB-4F66-BEC4-9A6F14218628}" presName="Name17" presStyleLbl="parChTrans1D3" presStyleIdx="2" presStyleCnt="3"/>
      <dgm:spPr/>
      <dgm:t>
        <a:bodyPr/>
        <a:lstStyle/>
        <a:p>
          <a:endParaRPr lang="en-GB"/>
        </a:p>
      </dgm:t>
    </dgm:pt>
    <dgm:pt modelId="{E0FA1AF2-AE2B-433A-BFA9-6CCFCB9D9C47}" type="pres">
      <dgm:prSet presAssocID="{6CDEF4DF-9449-4426-8D29-8138AD6D6243}" presName="hierRoot3" presStyleCnt="0"/>
      <dgm:spPr/>
    </dgm:pt>
    <dgm:pt modelId="{D5465E0D-14AC-439C-B42E-1ACF64AFB644}" type="pres">
      <dgm:prSet presAssocID="{6CDEF4DF-9449-4426-8D29-8138AD6D6243}" presName="composite3" presStyleCnt="0"/>
      <dgm:spPr/>
    </dgm:pt>
    <dgm:pt modelId="{B6B33FD6-E6B3-4702-8FB6-A4AF062EBC7F}" type="pres">
      <dgm:prSet presAssocID="{6CDEF4DF-9449-4426-8D29-8138AD6D6243}" presName="image3" presStyleLbl="node3" presStyleIdx="2" presStyleCnt="3"/>
      <dgm:spPr/>
    </dgm:pt>
    <dgm:pt modelId="{A8B5142A-7B2E-4B23-8644-7EF9F3B079AC}" type="pres">
      <dgm:prSet presAssocID="{6CDEF4DF-9449-4426-8D29-8138AD6D6243}" presName="text3" presStyleLbl="revTx" presStyleIdx="5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BF8DD49-F783-42EC-9897-CE83F08048B6}" type="pres">
      <dgm:prSet presAssocID="{6CDEF4DF-9449-4426-8D29-8138AD6D6243}" presName="hierChild4" presStyleCnt="0"/>
      <dgm:spPr/>
    </dgm:pt>
  </dgm:ptLst>
  <dgm:cxnLst>
    <dgm:cxn modelId="{F6F9A71D-75AF-40ED-BD28-A2695AC9BD51}" srcId="{26310BB2-7E07-4C21-8F2E-81792E74EC84}" destId="{FAC3F7EC-B97E-44C8-AFCA-24E43A3E3D61}" srcOrd="0" destOrd="0" parTransId="{D5275902-FB86-41E7-AA66-8A54C92C997A}" sibTransId="{59673593-6809-4967-A9D8-2F52D19BAC6B}"/>
    <dgm:cxn modelId="{272E1F6A-5A24-4CB4-ABC0-6631C938EC75}" type="presOf" srcId="{3632EF18-26EB-4F66-BEC4-9A6F14218628}" destId="{17B5522C-E06F-439F-AAA3-7DAFD2BDABFC}" srcOrd="0" destOrd="0" presId="urn:microsoft.com/office/officeart/2009/layout/CirclePictureHierarchy"/>
    <dgm:cxn modelId="{FF0D5BDE-E0CE-4ED7-8EB7-F986FA97FB9B}" type="presOf" srcId="{BD1A1915-7933-4446-B6D7-BD274496481C}" destId="{4DCA1521-8F2F-4E93-81B3-387FCD910DE8}" srcOrd="0" destOrd="0" presId="urn:microsoft.com/office/officeart/2009/layout/CirclePictureHierarchy"/>
    <dgm:cxn modelId="{46170A89-5FBD-4C6A-BCC5-F45F2AEDA41E}" srcId="{FAC3F7EC-B97E-44C8-AFCA-24E43A3E3D61}" destId="{2EEAFC24-5F41-4BF8-8F8B-0D4653E2914E}" srcOrd="1" destOrd="0" parTransId="{AFF26ECA-5AAD-4625-AF79-B6A8117EA7D3}" sibTransId="{A9EBF8B5-E223-47D0-99AD-2774C46A9A1A}"/>
    <dgm:cxn modelId="{14DC93BF-8112-4B58-9F6A-40D23BF52D22}" type="presOf" srcId="{018752B9-930D-4B99-92A8-22107CD29E29}" destId="{5BF2C567-DC81-40E3-8229-365203485335}" srcOrd="0" destOrd="0" presId="urn:microsoft.com/office/officeart/2009/layout/CirclePictureHierarchy"/>
    <dgm:cxn modelId="{517AEC07-5025-41FA-9DED-B58A999ADA79}" type="presOf" srcId="{26310BB2-7E07-4C21-8F2E-81792E74EC84}" destId="{B4E03B64-EA3F-480D-9853-5ACBB80A3B03}" srcOrd="0" destOrd="0" presId="urn:microsoft.com/office/officeart/2009/layout/CirclePictureHierarchy"/>
    <dgm:cxn modelId="{3E7D242E-2970-4D3F-B023-C037D8A10F1F}" srcId="{93A0E255-A8A6-4535-8428-6414DCCC25A8}" destId="{018752B9-930D-4B99-92A8-22107CD29E29}" srcOrd="1" destOrd="0" parTransId="{940383E9-4817-4AB4-B4A4-C63F6E642121}" sibTransId="{0F81498A-C1CC-42FD-B7FE-2D71F7EAD2B6}"/>
    <dgm:cxn modelId="{345D3DD8-D207-4E25-A2C8-3906EA3BAA14}" type="presOf" srcId="{940383E9-4817-4AB4-B4A4-C63F6E642121}" destId="{65511FD4-E5A4-4AE3-9CD3-1292F872D3A6}" srcOrd="0" destOrd="0" presId="urn:microsoft.com/office/officeart/2009/layout/CirclePictureHierarchy"/>
    <dgm:cxn modelId="{17551D22-3FC4-4260-8E2D-C4F14E294747}" type="presOf" srcId="{2EEAFC24-5F41-4BF8-8F8B-0D4653E2914E}" destId="{B0B96F09-9F06-4571-B168-A0487620D6CC}" srcOrd="0" destOrd="0" presId="urn:microsoft.com/office/officeart/2009/layout/CirclePictureHierarchy"/>
    <dgm:cxn modelId="{A1C6DBD7-D36E-4300-952F-0E70A806B6F9}" srcId="{FAC3F7EC-B97E-44C8-AFCA-24E43A3E3D61}" destId="{93A0E255-A8A6-4535-8428-6414DCCC25A8}" srcOrd="0" destOrd="0" parTransId="{D1D5C293-AFDC-4880-802D-EC041E4E981E}" sibTransId="{85121ECE-4026-46D4-99AF-C1E795BD4E6B}"/>
    <dgm:cxn modelId="{46ABB90B-BC8E-4655-B587-B8567D041875}" type="presOf" srcId="{D1D5C293-AFDC-4880-802D-EC041E4E981E}" destId="{7F11E94D-CF3C-42DB-B1C5-18F02F6B6443}" srcOrd="0" destOrd="0" presId="urn:microsoft.com/office/officeart/2009/layout/CirclePictureHierarchy"/>
    <dgm:cxn modelId="{A2EF5EE6-DFC4-49D0-9135-E8C475328E7C}" type="presOf" srcId="{6CDEF4DF-9449-4426-8D29-8138AD6D6243}" destId="{A8B5142A-7B2E-4B23-8644-7EF9F3B079AC}" srcOrd="0" destOrd="0" presId="urn:microsoft.com/office/officeart/2009/layout/CirclePictureHierarchy"/>
    <dgm:cxn modelId="{BF3E21D6-2918-46C5-B5DF-A94B45308817}" type="presOf" srcId="{FAC3F7EC-B97E-44C8-AFCA-24E43A3E3D61}" destId="{ED44A97C-550C-4D7A-939D-61E91EBC5613}" srcOrd="0" destOrd="0" presId="urn:microsoft.com/office/officeart/2009/layout/CirclePictureHierarchy"/>
    <dgm:cxn modelId="{A7980394-9C80-4390-8C6C-DFAA3CF6EA03}" srcId="{93A0E255-A8A6-4535-8428-6414DCCC25A8}" destId="{7201C79A-66E0-439B-AD37-0D248EE5795E}" srcOrd="0" destOrd="0" parTransId="{BD1A1915-7933-4446-B6D7-BD274496481C}" sibTransId="{3ABA8E82-B4E1-4E71-9F11-D80A5E26C4EE}"/>
    <dgm:cxn modelId="{143129B9-5059-4E1E-93A5-B1EBDBE8428C}" type="presOf" srcId="{7201C79A-66E0-439B-AD37-0D248EE5795E}" destId="{9B4E9491-B258-4F87-B2DC-87851F221C9A}" srcOrd="0" destOrd="0" presId="urn:microsoft.com/office/officeart/2009/layout/CirclePictureHierarchy"/>
    <dgm:cxn modelId="{485D3E28-40AC-4556-96BF-C058ADA26AA8}" type="presOf" srcId="{93A0E255-A8A6-4535-8428-6414DCCC25A8}" destId="{E9945EE1-B89A-4164-849A-B35CA79993E6}" srcOrd="0" destOrd="0" presId="urn:microsoft.com/office/officeart/2009/layout/CirclePictureHierarchy"/>
    <dgm:cxn modelId="{62200FEF-3764-4428-9DB5-0154890FBBDC}" type="presOf" srcId="{AFF26ECA-5AAD-4625-AF79-B6A8117EA7D3}" destId="{F4754C5A-FF1B-4467-BD1E-2444BD4318D9}" srcOrd="0" destOrd="0" presId="urn:microsoft.com/office/officeart/2009/layout/CirclePictureHierarchy"/>
    <dgm:cxn modelId="{7D478EC6-27A1-4C51-9CA2-BA59BD2EFDAF}" srcId="{2EEAFC24-5F41-4BF8-8F8B-0D4653E2914E}" destId="{6CDEF4DF-9449-4426-8D29-8138AD6D6243}" srcOrd="0" destOrd="0" parTransId="{3632EF18-26EB-4F66-BEC4-9A6F14218628}" sibTransId="{4FF180BC-608E-4B78-ADE3-9086E3DCEC3F}"/>
    <dgm:cxn modelId="{B4ED9832-4C10-4661-A953-FBA3F4DB1D23}" type="presParOf" srcId="{B4E03B64-EA3F-480D-9853-5ACBB80A3B03}" destId="{921D32A3-3505-4053-9622-546B5EC9105C}" srcOrd="0" destOrd="0" presId="urn:microsoft.com/office/officeart/2009/layout/CirclePictureHierarchy"/>
    <dgm:cxn modelId="{F7893988-22E8-49BA-8EE2-6BD69CAC73BD}" type="presParOf" srcId="{921D32A3-3505-4053-9622-546B5EC9105C}" destId="{A5A8DC4F-0B8E-4428-BAA2-45D7EC06A466}" srcOrd="0" destOrd="0" presId="urn:microsoft.com/office/officeart/2009/layout/CirclePictureHierarchy"/>
    <dgm:cxn modelId="{84B158FE-5162-4E90-A712-D74707DA9BEF}" type="presParOf" srcId="{A5A8DC4F-0B8E-4428-BAA2-45D7EC06A466}" destId="{6A67E966-01DF-403A-9B9A-4E969F914653}" srcOrd="0" destOrd="0" presId="urn:microsoft.com/office/officeart/2009/layout/CirclePictureHierarchy"/>
    <dgm:cxn modelId="{D25417B7-95A4-48B1-AED0-91D593150187}" type="presParOf" srcId="{A5A8DC4F-0B8E-4428-BAA2-45D7EC06A466}" destId="{ED44A97C-550C-4D7A-939D-61E91EBC5613}" srcOrd="1" destOrd="0" presId="urn:microsoft.com/office/officeart/2009/layout/CirclePictureHierarchy"/>
    <dgm:cxn modelId="{B1A5C2F0-3E83-4BE3-B8B1-E645921C0E9E}" type="presParOf" srcId="{921D32A3-3505-4053-9622-546B5EC9105C}" destId="{773DC051-3489-430E-BB72-7737F72821DC}" srcOrd="1" destOrd="0" presId="urn:microsoft.com/office/officeart/2009/layout/CirclePictureHierarchy"/>
    <dgm:cxn modelId="{B502E390-A221-4051-91C0-8DF94CAA5C1F}" type="presParOf" srcId="{773DC051-3489-430E-BB72-7737F72821DC}" destId="{7F11E94D-CF3C-42DB-B1C5-18F02F6B6443}" srcOrd="0" destOrd="0" presId="urn:microsoft.com/office/officeart/2009/layout/CirclePictureHierarchy"/>
    <dgm:cxn modelId="{46B97438-CB3A-44D3-BEC1-0931ABEF2C42}" type="presParOf" srcId="{773DC051-3489-430E-BB72-7737F72821DC}" destId="{38C211EC-9E51-49E1-80DF-80B8CE043743}" srcOrd="1" destOrd="0" presId="urn:microsoft.com/office/officeart/2009/layout/CirclePictureHierarchy"/>
    <dgm:cxn modelId="{919593F4-7664-43FF-A1F2-DF4DFF338965}" type="presParOf" srcId="{38C211EC-9E51-49E1-80DF-80B8CE043743}" destId="{6E00E459-3D5B-46AF-ACA5-BF5BD34B71B0}" srcOrd="0" destOrd="0" presId="urn:microsoft.com/office/officeart/2009/layout/CirclePictureHierarchy"/>
    <dgm:cxn modelId="{601916B0-4A6F-4B98-88D9-82E3826188E1}" type="presParOf" srcId="{6E00E459-3D5B-46AF-ACA5-BF5BD34B71B0}" destId="{ACDDC374-5DFB-4C27-95CB-DAB78F6B58B8}" srcOrd="0" destOrd="0" presId="urn:microsoft.com/office/officeart/2009/layout/CirclePictureHierarchy"/>
    <dgm:cxn modelId="{986BB678-243B-4501-A7DC-6E50C4132150}" type="presParOf" srcId="{6E00E459-3D5B-46AF-ACA5-BF5BD34B71B0}" destId="{E9945EE1-B89A-4164-849A-B35CA79993E6}" srcOrd="1" destOrd="0" presId="urn:microsoft.com/office/officeart/2009/layout/CirclePictureHierarchy"/>
    <dgm:cxn modelId="{3F013D32-BF57-410A-90D8-56AA73E6B273}" type="presParOf" srcId="{38C211EC-9E51-49E1-80DF-80B8CE043743}" destId="{79EAAB12-9E81-47D7-B5E0-2F86BA8DBE5D}" srcOrd="1" destOrd="0" presId="urn:microsoft.com/office/officeart/2009/layout/CirclePictureHierarchy"/>
    <dgm:cxn modelId="{394FEBF9-ABE0-4341-BD19-0C8170C97738}" type="presParOf" srcId="{79EAAB12-9E81-47D7-B5E0-2F86BA8DBE5D}" destId="{4DCA1521-8F2F-4E93-81B3-387FCD910DE8}" srcOrd="0" destOrd="0" presId="urn:microsoft.com/office/officeart/2009/layout/CirclePictureHierarchy"/>
    <dgm:cxn modelId="{97DA4D90-A2A5-4B17-BE50-A3077BC7E489}" type="presParOf" srcId="{79EAAB12-9E81-47D7-B5E0-2F86BA8DBE5D}" destId="{0A4B3BCA-6599-4F18-B63E-8DEADF55627E}" srcOrd="1" destOrd="0" presId="urn:microsoft.com/office/officeart/2009/layout/CirclePictureHierarchy"/>
    <dgm:cxn modelId="{B2458BC2-5B86-43D6-A244-4B9FC1A1B755}" type="presParOf" srcId="{0A4B3BCA-6599-4F18-B63E-8DEADF55627E}" destId="{AC5DB403-744A-46D9-ABD7-C751913B2055}" srcOrd="0" destOrd="0" presId="urn:microsoft.com/office/officeart/2009/layout/CirclePictureHierarchy"/>
    <dgm:cxn modelId="{A59F9DFF-9FF5-4DA6-851E-A9C2F2B4B79D}" type="presParOf" srcId="{AC5DB403-744A-46D9-ABD7-C751913B2055}" destId="{A1EC2845-4CA8-4E00-8303-B3DD3F30495A}" srcOrd="0" destOrd="0" presId="urn:microsoft.com/office/officeart/2009/layout/CirclePictureHierarchy"/>
    <dgm:cxn modelId="{593CC3CC-08D1-4547-A8F9-6FF84A6689D6}" type="presParOf" srcId="{AC5DB403-744A-46D9-ABD7-C751913B2055}" destId="{9B4E9491-B258-4F87-B2DC-87851F221C9A}" srcOrd="1" destOrd="0" presId="urn:microsoft.com/office/officeart/2009/layout/CirclePictureHierarchy"/>
    <dgm:cxn modelId="{EFA1696A-7A38-4BAE-9BCE-770948D85762}" type="presParOf" srcId="{0A4B3BCA-6599-4F18-B63E-8DEADF55627E}" destId="{9658D7AC-2090-476F-804E-EA2AC12EAE06}" srcOrd="1" destOrd="0" presId="urn:microsoft.com/office/officeart/2009/layout/CirclePictureHierarchy"/>
    <dgm:cxn modelId="{2C58A1DD-49CD-46BA-9D32-B34386A20003}" type="presParOf" srcId="{79EAAB12-9E81-47D7-B5E0-2F86BA8DBE5D}" destId="{65511FD4-E5A4-4AE3-9CD3-1292F872D3A6}" srcOrd="2" destOrd="0" presId="urn:microsoft.com/office/officeart/2009/layout/CirclePictureHierarchy"/>
    <dgm:cxn modelId="{BD484DB9-279B-433A-BBA7-58A12FBCF8EC}" type="presParOf" srcId="{79EAAB12-9E81-47D7-B5E0-2F86BA8DBE5D}" destId="{43CD850F-CC36-46CA-A8AB-1127753EB0FE}" srcOrd="3" destOrd="0" presId="urn:microsoft.com/office/officeart/2009/layout/CirclePictureHierarchy"/>
    <dgm:cxn modelId="{DF38A75B-F8F5-431C-8825-49B484C80102}" type="presParOf" srcId="{43CD850F-CC36-46CA-A8AB-1127753EB0FE}" destId="{851213E2-FBCE-44AB-A7AA-00267CA8AE2D}" srcOrd="0" destOrd="0" presId="urn:microsoft.com/office/officeart/2009/layout/CirclePictureHierarchy"/>
    <dgm:cxn modelId="{35589E78-355A-4FA7-9476-D4730316B04F}" type="presParOf" srcId="{851213E2-FBCE-44AB-A7AA-00267CA8AE2D}" destId="{3301068B-6177-4D20-A8FD-C6B418FD9840}" srcOrd="0" destOrd="0" presId="urn:microsoft.com/office/officeart/2009/layout/CirclePictureHierarchy"/>
    <dgm:cxn modelId="{EA4BA8FF-2DDB-443F-8762-49C57A7C29C0}" type="presParOf" srcId="{851213E2-FBCE-44AB-A7AA-00267CA8AE2D}" destId="{5BF2C567-DC81-40E3-8229-365203485335}" srcOrd="1" destOrd="0" presId="urn:microsoft.com/office/officeart/2009/layout/CirclePictureHierarchy"/>
    <dgm:cxn modelId="{E8E092D5-47A7-4FA5-BE8F-163C365E7470}" type="presParOf" srcId="{43CD850F-CC36-46CA-A8AB-1127753EB0FE}" destId="{4AC44E8B-9A87-4AB7-80A4-52541FD007FA}" srcOrd="1" destOrd="0" presId="urn:microsoft.com/office/officeart/2009/layout/CirclePictureHierarchy"/>
    <dgm:cxn modelId="{E2528A0A-561F-4F9E-9997-D7FB869F4A76}" type="presParOf" srcId="{773DC051-3489-430E-BB72-7737F72821DC}" destId="{F4754C5A-FF1B-4467-BD1E-2444BD4318D9}" srcOrd="2" destOrd="0" presId="urn:microsoft.com/office/officeart/2009/layout/CirclePictureHierarchy"/>
    <dgm:cxn modelId="{16D9166B-153E-4478-9800-DA92D7A74F2C}" type="presParOf" srcId="{773DC051-3489-430E-BB72-7737F72821DC}" destId="{A153FD79-E28D-4356-8C2F-825C8F83ED09}" srcOrd="3" destOrd="0" presId="urn:microsoft.com/office/officeart/2009/layout/CirclePictureHierarchy"/>
    <dgm:cxn modelId="{72B5C1FF-AD2F-4592-8702-410EACD38A29}" type="presParOf" srcId="{A153FD79-E28D-4356-8C2F-825C8F83ED09}" destId="{2E8D12E7-CC07-4DBF-9DF2-117F5968CB11}" srcOrd="0" destOrd="0" presId="urn:microsoft.com/office/officeart/2009/layout/CirclePictureHierarchy"/>
    <dgm:cxn modelId="{A42BF8DD-CD2E-47C5-98DA-0529A23FB11A}" type="presParOf" srcId="{2E8D12E7-CC07-4DBF-9DF2-117F5968CB11}" destId="{F561ECDC-4F37-4C1D-8549-18E46B056E73}" srcOrd="0" destOrd="0" presId="urn:microsoft.com/office/officeart/2009/layout/CirclePictureHierarchy"/>
    <dgm:cxn modelId="{8CDA1888-F394-42E3-84A0-71900E05F32E}" type="presParOf" srcId="{2E8D12E7-CC07-4DBF-9DF2-117F5968CB11}" destId="{B0B96F09-9F06-4571-B168-A0487620D6CC}" srcOrd="1" destOrd="0" presId="urn:microsoft.com/office/officeart/2009/layout/CirclePictureHierarchy"/>
    <dgm:cxn modelId="{2DF82B79-E479-4846-A004-26CDC317689A}" type="presParOf" srcId="{A153FD79-E28D-4356-8C2F-825C8F83ED09}" destId="{FD64F4E4-166B-45C9-BA19-1BBAACF3AF95}" srcOrd="1" destOrd="0" presId="urn:microsoft.com/office/officeart/2009/layout/CirclePictureHierarchy"/>
    <dgm:cxn modelId="{01787C92-25CD-4910-A117-796EBECB1E23}" type="presParOf" srcId="{FD64F4E4-166B-45C9-BA19-1BBAACF3AF95}" destId="{17B5522C-E06F-439F-AAA3-7DAFD2BDABFC}" srcOrd="0" destOrd="0" presId="urn:microsoft.com/office/officeart/2009/layout/CirclePictureHierarchy"/>
    <dgm:cxn modelId="{CCC8F19A-909A-4D61-87D7-3C77B763B494}" type="presParOf" srcId="{FD64F4E4-166B-45C9-BA19-1BBAACF3AF95}" destId="{E0FA1AF2-AE2B-433A-BFA9-6CCFCB9D9C47}" srcOrd="1" destOrd="0" presId="urn:microsoft.com/office/officeart/2009/layout/CirclePictureHierarchy"/>
    <dgm:cxn modelId="{A7CFFCB9-4C0E-42A7-A4C1-A4BD2CFEF3FE}" type="presParOf" srcId="{E0FA1AF2-AE2B-433A-BFA9-6CCFCB9D9C47}" destId="{D5465E0D-14AC-439C-B42E-1ACF64AFB644}" srcOrd="0" destOrd="0" presId="urn:microsoft.com/office/officeart/2009/layout/CirclePictureHierarchy"/>
    <dgm:cxn modelId="{8537F41B-C731-4F3E-BA81-4E9D2A593515}" type="presParOf" srcId="{D5465E0D-14AC-439C-B42E-1ACF64AFB644}" destId="{B6B33FD6-E6B3-4702-8FB6-A4AF062EBC7F}" srcOrd="0" destOrd="0" presId="urn:microsoft.com/office/officeart/2009/layout/CirclePictureHierarchy"/>
    <dgm:cxn modelId="{C1FFE144-925D-4879-BB08-15CA2F81D9C5}" type="presParOf" srcId="{D5465E0D-14AC-439C-B42E-1ACF64AFB644}" destId="{A8B5142A-7B2E-4B23-8644-7EF9F3B079AC}" srcOrd="1" destOrd="0" presId="urn:microsoft.com/office/officeart/2009/layout/CirclePictureHierarchy"/>
    <dgm:cxn modelId="{5CFCE052-47FC-4493-BED6-C205DF0B7686}" type="presParOf" srcId="{E0FA1AF2-AE2B-433A-BFA9-6CCFCB9D9C47}" destId="{5BF8DD49-F783-42EC-9897-CE83F08048B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96470-D626-418C-9F2A-997FCC010C4E}" type="datetimeFigureOut">
              <a:rPr lang="en-GB" smtClean="0"/>
              <a:t>01/06/2010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476A1-F2AF-4961-8CC7-4D8E8EA70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5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476A1-F2AF-4961-8CC7-4D8E8EA7036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3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F0F8-E284-4F06-AF21-490C760B5B9D}" type="datetime1">
              <a:rPr lang="en-GB" smtClean="0"/>
              <a:t>01/06/2010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412CCE-A346-437A-8C27-E4F107B35D5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lt-LT" smtClean="0"/>
              <a:t>Juozas Kaziukėnas / juozas@juokaz.com / www.juokaz.com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4E57-EA2E-4734-9034-48435612F223}" type="datetime1">
              <a:rPr lang="en-GB" smtClean="0"/>
              <a:t>01/06/2010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Juozas Kaziukėnas / juozas@juokaz.com / www.juokaz.com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12CCE-A346-437A-8C27-E4F107B35D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BF4B-C8D5-4DAF-80A0-A4F87BE1B959}" type="datetime1">
              <a:rPr lang="en-GB" smtClean="0"/>
              <a:t>01/06/2010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Juozas Kaziukėnas / juozas@juokaz.com / www.juokaz.com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12CCE-A346-437A-8C27-E4F107B35D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D099-EA83-4DF2-98A0-8EA8D7BB8C4A}" type="datetime1">
              <a:rPr lang="en-GB" smtClean="0"/>
              <a:t>01/06/2010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Juozas Kaziukėnas / juozas@juokaz.com / www.juokaz.com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12CCE-A346-437A-8C27-E4F107B35D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44AB-E176-47CF-8C40-4EF9A27E5F6E}" type="datetime1">
              <a:rPr lang="en-GB" smtClean="0"/>
              <a:t>01/06/2010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Juozas Kaziukėnas / juozas@juokaz.com / www.juokaz.com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12CCE-A346-437A-8C27-E4F107B35D5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6325-F88A-4CBE-A22A-15C02148F752}" type="datetime1">
              <a:rPr lang="en-GB" smtClean="0"/>
              <a:t>01/06/2010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Juozas Kaziukėnas / juozas@juokaz.com / www.juokaz.com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12CCE-A346-437A-8C27-E4F107B35D5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4B15-227B-460E-AA89-1D9DAB0B3E71}" type="datetime1">
              <a:rPr lang="en-GB" smtClean="0"/>
              <a:t>01/06/2010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Juozas Kaziukėnas / juozas@juokaz.com / www.juokaz.com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12CCE-A346-437A-8C27-E4F107B35D5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B69E-E8D4-48AC-99C1-DA76581D62C2}" type="datetime1">
              <a:rPr lang="en-GB" smtClean="0"/>
              <a:t>01/06/2010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Juozas Kaziukėnas / juozas@juokaz.com / www.juokaz.com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12CCE-A346-437A-8C27-E4F107B35D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36D2-C6D0-43BE-BFDE-B607AF084532}" type="datetime1">
              <a:rPr lang="en-GB" smtClean="0"/>
              <a:t>01/06/2010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Juozas Kaziukėnas / juozas@juokaz.com / www.juokaz.com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12CCE-A346-437A-8C27-E4F107B35D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72AA-17F3-454C-A0AC-ED5E423C89E0}" type="datetime1">
              <a:rPr lang="en-GB" smtClean="0"/>
              <a:t>01/06/2010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Juozas Kaziukėnas / juozas@juokaz.com / www.juokaz.com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12CCE-A346-437A-8C27-E4F107B35D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xmlns:mc="http://schemas.openxmlformats.org/markup-compatibility/2006" xmlns:a14="http://schemas.microsoft.com/office/drawing/2010/main" val="000000" mc:Ignorable="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643D-0C3A-4557-961B-D97473A4A712}" type="datetime1">
              <a:rPr lang="en-GB" smtClean="0"/>
              <a:t>01/06/2010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Juozas Kaziukėnas / juozas@juokaz.com / www.juokaz.com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12CCE-A346-437A-8C27-E4F107B35D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97DFC51-EC9E-4AF7-BCE2-77253C6CC8D5}" type="datetime1">
              <a:rPr lang="en-GB" smtClean="0"/>
              <a:t>01/06/2010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lt-LT" smtClean="0"/>
              <a:t>Juozas Kaziukėnas / juozas@juokaz.com / www.juokaz.com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2412CCE-A346-437A-8C27-E4F107B35D5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uokaz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uokaz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ORMs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Juozas</a:t>
            </a:r>
            <a:r>
              <a:rPr lang="en-US" dirty="0" smtClean="0"/>
              <a:t> </a:t>
            </a:r>
            <a:r>
              <a:rPr lang="en-US" i="1" dirty="0" smtClean="0"/>
              <a:t>“Joe”</a:t>
            </a:r>
            <a:r>
              <a:rPr lang="en-US" dirty="0" smtClean="0"/>
              <a:t> </a:t>
            </a:r>
            <a:r>
              <a:rPr lang="en-US" dirty="0" err="1" smtClean="0"/>
              <a:t>Kaziuk</a:t>
            </a:r>
            <a:r>
              <a:rPr lang="lt-LT" dirty="0" smtClean="0"/>
              <a:t>ė</a:t>
            </a:r>
            <a:r>
              <a:rPr lang="en-US" dirty="0" err="1" smtClean="0"/>
              <a:t>nas</a:t>
            </a:r>
            <a:r>
              <a:rPr lang="lt-LT" dirty="0" smtClean="0"/>
              <a:t>, 2010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36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43255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513235" cy="365125"/>
          </a:xfrm>
        </p:spPr>
        <p:txBody>
          <a:bodyPr/>
          <a:lstStyle/>
          <a:p>
            <a:r>
              <a:rPr lang="lt-LT" dirty="0" smtClean="0"/>
              <a:t>Juozas Kaziukėnas / juozas@juokaz.com / www.juokaz.com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40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 OOP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One-to-one, many-to-one, many-to-many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513235" cy="365125"/>
          </a:xfrm>
        </p:spPr>
        <p:txBody>
          <a:bodyPr/>
          <a:lstStyle/>
          <a:p>
            <a:r>
              <a:rPr lang="lt-LT" dirty="0" smtClean="0"/>
              <a:t>Juozas Kaziukėnas / juozas@juokaz.com / www.juokaz.com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6872"/>
            <a:ext cx="5467672" cy="365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28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Different than SQL</a:t>
            </a:r>
          </a:p>
          <a:p>
            <a:pPr lvl="1"/>
            <a:r>
              <a:rPr lang="en-US" sz="2000" dirty="0" smtClean="0"/>
              <a:t>DQL in Doctrine</a:t>
            </a:r>
          </a:p>
          <a:p>
            <a:r>
              <a:rPr lang="en-GB" sz="3200" dirty="0"/>
              <a:t>Working with models, not tables</a:t>
            </a:r>
          </a:p>
          <a:p>
            <a:pPr lvl="1"/>
            <a:r>
              <a:rPr lang="en-GB" sz="2400" dirty="0"/>
              <a:t>SELECT * </a:t>
            </a:r>
            <a:r>
              <a:rPr lang="en-GB" sz="2400" dirty="0" smtClean="0"/>
              <a:t>FROM </a:t>
            </a:r>
            <a:r>
              <a:rPr lang="en-GB" sz="2400" dirty="0" err="1"/>
              <a:t>Model_Blog</a:t>
            </a:r>
            <a:r>
              <a:rPr lang="en-GB" sz="2400" dirty="0"/>
              <a:t> B WHERE B.id = </a:t>
            </a:r>
            <a:r>
              <a:rPr lang="en-GB" sz="2400" dirty="0" smtClean="0"/>
              <a:t>1</a:t>
            </a:r>
            <a:endParaRPr lang="en-GB" sz="3200" dirty="0" smtClean="0"/>
          </a:p>
          <a:p>
            <a:r>
              <a:rPr lang="en-US" sz="3200" dirty="0" smtClean="0"/>
              <a:t>Very complicated internals</a:t>
            </a:r>
          </a:p>
          <a:p>
            <a:r>
              <a:rPr lang="en-US" sz="3200" dirty="0" smtClean="0"/>
              <a:t>Database driver specific functionality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513235" cy="365125"/>
          </a:xfrm>
        </p:spPr>
        <p:txBody>
          <a:bodyPr/>
          <a:lstStyle/>
          <a:p>
            <a:r>
              <a:rPr lang="lt-LT" dirty="0" smtClean="0"/>
              <a:t>Juozas Kaziukėnas / juozas@juokaz.com / www.juokaz.com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47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servers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Works with all of them</a:t>
            </a:r>
          </a:p>
          <a:p>
            <a:pPr lvl="1"/>
            <a:r>
              <a:rPr lang="en-US" sz="2400" dirty="0" smtClean="0"/>
              <a:t>I’m contributing Microsoft SQL server support to Doctrine</a:t>
            </a:r>
          </a:p>
          <a:p>
            <a:r>
              <a:rPr lang="en-US" sz="3600" dirty="0" smtClean="0"/>
              <a:t>Abstracted access – migrations are possible</a:t>
            </a:r>
          </a:p>
          <a:p>
            <a:r>
              <a:rPr lang="en-US" sz="3600" dirty="0" smtClean="0"/>
              <a:t>Different databases for different environments</a:t>
            </a:r>
            <a:endParaRPr lang="en-GB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585243" cy="365125"/>
          </a:xfrm>
        </p:spPr>
        <p:txBody>
          <a:bodyPr/>
          <a:lstStyle/>
          <a:p>
            <a:r>
              <a:rPr lang="lt-LT" dirty="0" smtClean="0"/>
              <a:t>Juozas Kaziukėnas / juozas@juokaz.com / www.juokaz.com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1384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585243" cy="365125"/>
          </a:xfrm>
        </p:spPr>
        <p:txBody>
          <a:bodyPr/>
          <a:lstStyle/>
          <a:p>
            <a:r>
              <a:rPr lang="lt-LT" dirty="0" smtClean="0"/>
              <a:t>Juozas Kaziukėnas / juozas@juokaz.com / www.juokaz.com</a:t>
            </a:r>
            <a:endParaRPr lang="en-GB" dirty="0"/>
          </a:p>
        </p:txBody>
      </p:sp>
      <p:pic>
        <p:nvPicPr>
          <p:cNvPr id="5122" name="Picture 2" descr="C:\Users\Juozas\Desktop\phpnw\3983331817_5366c8c94a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552728" cy="45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113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Hydration (from SQL results to objects)</a:t>
            </a:r>
          </a:p>
          <a:p>
            <a:r>
              <a:rPr lang="en-US" sz="3600" dirty="0" smtClean="0"/>
              <a:t>SQL optimization</a:t>
            </a:r>
          </a:p>
          <a:p>
            <a:r>
              <a:rPr lang="en-US" sz="3600" dirty="0" smtClean="0"/>
              <a:t>Memory usage</a:t>
            </a:r>
          </a:p>
          <a:p>
            <a:r>
              <a:rPr lang="en-US" sz="3600" dirty="0" smtClean="0"/>
              <a:t>Lots of classes and very complicated underlying code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41227" cy="365125"/>
          </a:xfrm>
        </p:spPr>
        <p:txBody>
          <a:bodyPr/>
          <a:lstStyle/>
          <a:p>
            <a:r>
              <a:rPr lang="lt-LT" dirty="0" smtClean="0"/>
              <a:t>Juozas Kaziukėnas / juozas@juokaz.com / www.juokaz.com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51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585243" cy="365125"/>
          </a:xfrm>
        </p:spPr>
        <p:txBody>
          <a:bodyPr/>
          <a:lstStyle/>
          <a:p>
            <a:r>
              <a:rPr lang="lt-LT" dirty="0" smtClean="0"/>
              <a:t>Juozas Kaziukėnas / juozas@juokaz.com / www.juokaz.com</a:t>
            </a:r>
            <a:endParaRPr lang="en-GB" dirty="0"/>
          </a:p>
        </p:txBody>
      </p:sp>
      <p:pic>
        <p:nvPicPr>
          <p:cNvPr id="6146" name="Picture 2" descr="C:\Users\Juozas\Desktop\phpnw\Hamm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012160" cy="451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09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Application architecture</a:t>
            </a:r>
          </a:p>
          <a:p>
            <a:r>
              <a:rPr lang="en-US" sz="3600" dirty="0" smtClean="0"/>
              <a:t>Partitioning models</a:t>
            </a:r>
          </a:p>
          <a:p>
            <a:r>
              <a:rPr lang="en-US" sz="3600" dirty="0" smtClean="0"/>
              <a:t>Lots of small classes</a:t>
            </a:r>
          </a:p>
          <a:p>
            <a:r>
              <a:rPr lang="en-US" sz="3600" dirty="0" smtClean="0"/>
              <a:t>Doesn’t work for all projects</a:t>
            </a:r>
            <a:endParaRPr lang="en-GB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585243" cy="365125"/>
          </a:xfrm>
        </p:spPr>
        <p:txBody>
          <a:bodyPr/>
          <a:lstStyle/>
          <a:p>
            <a:r>
              <a:rPr lang="lt-LT" dirty="0" smtClean="0"/>
              <a:t>Juozas Kaziukėnas / juozas@juokaz.com / www.juokaz.com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53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all this?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513235" cy="365125"/>
          </a:xfrm>
        </p:spPr>
        <p:txBody>
          <a:bodyPr/>
          <a:lstStyle/>
          <a:p>
            <a:r>
              <a:rPr lang="lt-LT" dirty="0" smtClean="0"/>
              <a:t>Juozas Kaziukėnas / juozas@juokaz.com / www.juokaz.com</a:t>
            </a:r>
            <a:endParaRPr lang="en-GB" dirty="0"/>
          </a:p>
        </p:txBody>
      </p:sp>
      <p:pic>
        <p:nvPicPr>
          <p:cNvPr id="7170" name="Picture 2" descr="C:\Users\Juozas\Desktop\phpnw\2550203435_1fd56018c1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556792"/>
            <a:ext cx="3096344" cy="46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15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all this?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Faster coding</a:t>
            </a:r>
          </a:p>
          <a:p>
            <a:r>
              <a:rPr lang="en-US" sz="3600" dirty="0" smtClean="0"/>
              <a:t>“Logical” application</a:t>
            </a:r>
          </a:p>
          <a:p>
            <a:r>
              <a:rPr lang="en-US" sz="3600" dirty="0" smtClean="0"/>
              <a:t>Clear business logic</a:t>
            </a:r>
          </a:p>
          <a:p>
            <a:r>
              <a:rPr lang="en-US" sz="3600" dirty="0" smtClean="0"/>
              <a:t>Standards</a:t>
            </a:r>
          </a:p>
          <a:p>
            <a:r>
              <a:rPr lang="en-US" sz="3600" dirty="0" smtClean="0"/>
              <a:t>Not limited to databases</a:t>
            </a:r>
          </a:p>
          <a:p>
            <a:r>
              <a:rPr lang="en-US" sz="3600" dirty="0" smtClean="0"/>
              <a:t>... Much more</a:t>
            </a:r>
            <a:endParaRPr lang="en-GB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513235" cy="365125"/>
          </a:xfrm>
        </p:spPr>
        <p:txBody>
          <a:bodyPr/>
          <a:lstStyle/>
          <a:p>
            <a:r>
              <a:rPr lang="lt-LT" dirty="0" smtClean="0"/>
              <a:t>Juozas Kaziukėnas / juozas@juokaz.com / www.juokaz.com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4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Juozas</a:t>
            </a:r>
            <a:r>
              <a:rPr lang="en-US" dirty="0" smtClean="0"/>
              <a:t> </a:t>
            </a:r>
            <a:r>
              <a:rPr lang="en-US" dirty="0" err="1" smtClean="0"/>
              <a:t>Kaziuk</a:t>
            </a:r>
            <a:r>
              <a:rPr lang="lt-LT" dirty="0" smtClean="0"/>
              <a:t>ėnas</a:t>
            </a:r>
            <a:r>
              <a:rPr lang="en-US" dirty="0" smtClean="0"/>
              <a:t>, Lithuanian</a:t>
            </a:r>
          </a:p>
          <a:p>
            <a:r>
              <a:rPr lang="en-US" dirty="0" smtClean="0"/>
              <a:t>You can call me Joe</a:t>
            </a:r>
          </a:p>
          <a:p>
            <a:r>
              <a:rPr lang="en-US" dirty="0" smtClean="0"/>
              <a:t>2 years in Edinburgh, UK</a:t>
            </a:r>
          </a:p>
          <a:p>
            <a:r>
              <a:rPr lang="en-US" dirty="0" smtClean="0"/>
              <a:t>Studying in University of Edinburgh</a:t>
            </a:r>
          </a:p>
          <a:p>
            <a:r>
              <a:rPr lang="en-US" dirty="0" smtClean="0"/>
              <a:t>Software developer at 4c, </a:t>
            </a:r>
            <a:r>
              <a:rPr lang="en-US" dirty="0" err="1" smtClean="0"/>
              <a:t>inc.</a:t>
            </a:r>
            <a:r>
              <a:rPr lang="en-US" dirty="0" smtClean="0"/>
              <a:t> and UAB “</a:t>
            </a:r>
            <a:r>
              <a:rPr lang="en-US" dirty="0" err="1" smtClean="0"/>
              <a:t>Barzda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Open source developer for </a:t>
            </a:r>
            <a:r>
              <a:rPr lang="en-US" dirty="0" err="1" smtClean="0"/>
              <a:t>Zend</a:t>
            </a:r>
            <a:r>
              <a:rPr lang="en-US" dirty="0" smtClean="0"/>
              <a:t> Framework and </a:t>
            </a:r>
            <a:r>
              <a:rPr lang="en-US" b="1" dirty="0" smtClean="0"/>
              <a:t>Doctrine</a:t>
            </a:r>
          </a:p>
          <a:p>
            <a:r>
              <a:rPr lang="en-US" dirty="0" smtClean="0"/>
              <a:t>More info in </a:t>
            </a:r>
            <a:r>
              <a:rPr lang="en-US" dirty="0" smtClean="0">
                <a:hlinkClick r:id="rId2"/>
              </a:rPr>
              <a:t>www.juokaz.com</a:t>
            </a:r>
            <a:r>
              <a:rPr lang="en-US" dirty="0" smtClean="0"/>
              <a:t> and twitter @</a:t>
            </a:r>
            <a:r>
              <a:rPr lang="en-US" dirty="0" err="1" smtClean="0"/>
              <a:t>juokaz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729259" cy="365125"/>
          </a:xfrm>
        </p:spPr>
        <p:txBody>
          <a:bodyPr/>
          <a:lstStyle/>
          <a:p>
            <a:r>
              <a:rPr lang="lt-LT" dirty="0" smtClean="0"/>
              <a:t>Juozas Kaziukėnas / juozas@juokaz.com / www.juokaz.com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716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to try it!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PHP implementations:</a:t>
            </a:r>
          </a:p>
          <a:p>
            <a:pPr lvl="1"/>
            <a:r>
              <a:rPr lang="en-US" sz="2400" dirty="0" smtClean="0"/>
              <a:t>Doctrine (and Doctrine 2.0)</a:t>
            </a:r>
          </a:p>
          <a:p>
            <a:pPr lvl="1"/>
            <a:r>
              <a:rPr lang="en-US" sz="2400" dirty="0" smtClean="0"/>
              <a:t>Propel</a:t>
            </a:r>
          </a:p>
          <a:p>
            <a:pPr lvl="1"/>
            <a:r>
              <a:rPr lang="en-US" sz="2400" dirty="0" smtClean="0"/>
              <a:t>A few more</a:t>
            </a:r>
          </a:p>
          <a:p>
            <a:r>
              <a:rPr lang="en-US" sz="3600" dirty="0" smtClean="0"/>
              <a:t>Lots of people at #doctrine</a:t>
            </a:r>
          </a:p>
          <a:p>
            <a:r>
              <a:rPr lang="en-US" sz="3600" dirty="0" smtClean="0"/>
              <a:t>Used in production today</a:t>
            </a:r>
            <a:endParaRPr lang="en-GB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513235" cy="365125"/>
          </a:xfrm>
        </p:spPr>
        <p:txBody>
          <a:bodyPr/>
          <a:lstStyle/>
          <a:p>
            <a:r>
              <a:rPr lang="lt-LT" dirty="0" smtClean="0"/>
              <a:t>Juozas Kaziukėnas / juozas@juokaz.com / www.juokaz.com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13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Want to know more?</a:t>
            </a:r>
          </a:p>
          <a:p>
            <a:pPr lvl="1"/>
            <a:r>
              <a:rPr lang="en-US" sz="2400" dirty="0" smtClean="0">
                <a:hlinkClick r:id="rId2"/>
              </a:rPr>
              <a:t>www.juokaz.com</a:t>
            </a:r>
            <a:r>
              <a:rPr lang="en-US" sz="2400" dirty="0" smtClean="0"/>
              <a:t> – my website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ev.juokaz.com – my blog</a:t>
            </a:r>
          </a:p>
          <a:p>
            <a:pPr lvl="1"/>
            <a:r>
              <a:rPr lang="en-US" sz="2400" dirty="0" smtClean="0"/>
              <a:t>@</a:t>
            </a:r>
            <a:r>
              <a:rPr lang="en-US" sz="2400" dirty="0" err="1" smtClean="0"/>
              <a:t>juokaz</a:t>
            </a:r>
            <a:r>
              <a:rPr lang="en-US" sz="2400" dirty="0" smtClean="0"/>
              <a:t> twitter </a:t>
            </a:r>
          </a:p>
          <a:p>
            <a:r>
              <a:rPr lang="en-US" sz="3600" b="1" dirty="0" smtClean="0"/>
              <a:t>Thanks!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15709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ORMs!!!?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585243" cy="365125"/>
          </a:xfrm>
        </p:spPr>
        <p:txBody>
          <a:bodyPr/>
          <a:lstStyle/>
          <a:p>
            <a:r>
              <a:rPr lang="lt-LT" dirty="0" smtClean="0"/>
              <a:t>Juozas Kaziukėnas / juozas@juokaz.com / www.juokaz.com</a:t>
            </a:r>
            <a:endParaRPr lang="en-GB" dirty="0"/>
          </a:p>
        </p:txBody>
      </p:sp>
      <p:pic>
        <p:nvPicPr>
          <p:cNvPr id="1026" name="Picture 2" descr="C:\Users\Juozas\Desktop\phpnw\3110051928_ae455694e3_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8" t="21346" r="6087" b="11164"/>
          <a:stretch/>
        </p:blipFill>
        <p:spPr bwMode="auto">
          <a:xfrm>
            <a:off x="1403648" y="1556792"/>
            <a:ext cx="5976664" cy="467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900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years ago…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“old-style” PHP</a:t>
            </a:r>
          </a:p>
          <a:p>
            <a:r>
              <a:rPr lang="en-US" sz="4000" dirty="0" smtClean="0"/>
              <a:t>SQL everywhere</a:t>
            </a:r>
          </a:p>
          <a:p>
            <a:r>
              <a:rPr lang="en-US" sz="4000" dirty="0" smtClean="0"/>
              <a:t>Hard to understand</a:t>
            </a:r>
          </a:p>
          <a:p>
            <a:r>
              <a:rPr lang="en-US" sz="4000" dirty="0" smtClean="0"/>
              <a:t>No migrations possible</a:t>
            </a:r>
          </a:p>
          <a:p>
            <a:r>
              <a:rPr lang="en-US" sz="4000" dirty="0" smtClean="0"/>
              <a:t>Not OOP</a:t>
            </a:r>
          </a:p>
          <a:p>
            <a:pPr lvl="1"/>
            <a:r>
              <a:rPr lang="en-US" sz="2800" dirty="0" smtClean="0"/>
              <a:t>At least not for database interactions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585243" cy="365125"/>
          </a:xfrm>
        </p:spPr>
        <p:txBody>
          <a:bodyPr/>
          <a:lstStyle/>
          <a:p>
            <a:r>
              <a:rPr lang="lt-LT" dirty="0" smtClean="0"/>
              <a:t>Juozas Kaziukėnas / juozas@juokaz.com / www.juokaz.com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209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years ago…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441227" cy="365125"/>
          </a:xfrm>
        </p:spPr>
        <p:txBody>
          <a:bodyPr/>
          <a:lstStyle/>
          <a:p>
            <a:r>
              <a:rPr lang="lt-LT" dirty="0" smtClean="0"/>
              <a:t>Juozas Kaziukėnas / juozas@juokaz.com / www.juokaz.com</a:t>
            </a:r>
            <a:endParaRPr lang="en-GB" dirty="0"/>
          </a:p>
        </p:txBody>
      </p:sp>
      <p:pic>
        <p:nvPicPr>
          <p:cNvPr id="8194" name="Picture 2" descr="C:\Users\Juozas\Desktop\phpnw\3110609116_51ac91044d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76974"/>
            <a:ext cx="5688632" cy="458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68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(should have) learnt it at school/university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585243" cy="365125"/>
          </a:xfrm>
        </p:spPr>
        <p:txBody>
          <a:bodyPr/>
          <a:lstStyle/>
          <a:p>
            <a:r>
              <a:rPr lang="lt-LT" dirty="0" smtClean="0"/>
              <a:t>Juozas Kaziukėnas / juozas@juokaz.com / www.juokaz.com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4864"/>
            <a:ext cx="4968552" cy="380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158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513235" cy="365125"/>
          </a:xfrm>
        </p:spPr>
        <p:txBody>
          <a:bodyPr/>
          <a:lstStyle/>
          <a:p>
            <a:r>
              <a:rPr lang="lt-LT" dirty="0" smtClean="0"/>
              <a:t>Juozas Kaziukėnas / juozas@juokaz.com / www.juokaz.com</a:t>
            </a:r>
            <a:endParaRPr lang="en-GB" dirty="0"/>
          </a:p>
        </p:txBody>
      </p:sp>
      <p:pic>
        <p:nvPicPr>
          <p:cNvPr id="3074" name="Picture 2" descr="C:\Users\Juozas\Desktop\phpnw\3378207391_32203fffe4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28800"/>
            <a:ext cx="3744416" cy="457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61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Mapping</a:t>
            </a:r>
          </a:p>
          <a:p>
            <a:r>
              <a:rPr lang="en-US" sz="3200" dirty="0" smtClean="0"/>
              <a:t>PHP objects == database rows</a:t>
            </a:r>
          </a:p>
          <a:p>
            <a:r>
              <a:rPr lang="en-US" sz="3200" dirty="0" smtClean="0"/>
              <a:t>OOP all the way!</a:t>
            </a:r>
          </a:p>
          <a:p>
            <a:r>
              <a:rPr lang="en-US" sz="3200" dirty="0" smtClean="0"/>
              <a:t>Database</a:t>
            </a:r>
          </a:p>
          <a:p>
            <a:r>
              <a:rPr lang="en-US" sz="3200" dirty="0" smtClean="0"/>
              <a:t>Functionality</a:t>
            </a:r>
          </a:p>
          <a:p>
            <a:r>
              <a:rPr lang="en-US" sz="3200" dirty="0" smtClean="0"/>
              <a:t>Features</a:t>
            </a:r>
          </a:p>
          <a:p>
            <a:r>
              <a:rPr lang="en-US" sz="3200" dirty="0" smtClean="0"/>
              <a:t>Implications</a:t>
            </a:r>
          </a:p>
          <a:p>
            <a:r>
              <a:rPr lang="en-US" sz="3200" dirty="0" smtClean="0"/>
              <a:t>Design</a:t>
            </a:r>
            <a:endParaRPr lang="en-GB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225203" cy="365125"/>
          </a:xfrm>
        </p:spPr>
        <p:txBody>
          <a:bodyPr/>
          <a:lstStyle/>
          <a:p>
            <a:r>
              <a:rPr lang="lt-LT" dirty="0" smtClean="0"/>
              <a:t>Juozas Kaziukėnas / juozas@juokaz.com / www.juokaz.com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95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Propertie</a:t>
            </a:r>
            <a:r>
              <a:rPr lang="en-GB" sz="3600" dirty="0" smtClean="0"/>
              <a:t>s</a:t>
            </a:r>
          </a:p>
          <a:p>
            <a:r>
              <a:rPr lang="en-US" sz="3600" dirty="0" err="1" smtClean="0"/>
              <a:t>Behaviour</a:t>
            </a:r>
            <a:endParaRPr lang="en-US" sz="3600" dirty="0"/>
          </a:p>
          <a:p>
            <a:r>
              <a:rPr lang="en-US" sz="3600" dirty="0" smtClean="0"/>
              <a:t>Business logic</a:t>
            </a:r>
          </a:p>
          <a:p>
            <a:r>
              <a:rPr lang="en-US" sz="3600" dirty="0" smtClean="0"/>
              <a:t>Application layer M (from MVC)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7513235" cy="365125"/>
          </a:xfrm>
        </p:spPr>
        <p:txBody>
          <a:bodyPr/>
          <a:lstStyle/>
          <a:p>
            <a:r>
              <a:rPr lang="lt-LT" dirty="0" smtClean="0"/>
              <a:t>Juozas Kaziukėnas / juozas@juokaz.com / www.juokaz.com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598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2F5897" mc:Ignorable=""/>
      </a:dk2>
      <a:lt2>
        <a:srgbClr xmlns:mc="http://schemas.openxmlformats.org/markup-compatibility/2006" xmlns:a14="http://schemas.microsoft.com/office/drawing/2010/main" val="E4E9EF" mc:Ignorable=""/>
      </a:lt2>
      <a:accent1>
        <a:srgbClr xmlns:mc="http://schemas.openxmlformats.org/markup-compatibility/2006" xmlns:a14="http://schemas.microsoft.com/office/drawing/2010/main" val="6076B4" mc:Ignorable=""/>
      </a:accent1>
      <a:accent2>
        <a:srgbClr xmlns:mc="http://schemas.openxmlformats.org/markup-compatibility/2006" xmlns:a14="http://schemas.microsoft.com/office/drawing/2010/main" val="9C5252" mc:Ignorable=""/>
      </a:accent2>
      <a:accent3>
        <a:srgbClr xmlns:mc="http://schemas.openxmlformats.org/markup-compatibility/2006" xmlns:a14="http://schemas.microsoft.com/office/drawing/2010/main" val="E68422" mc:Ignorable=""/>
      </a:accent3>
      <a:accent4>
        <a:srgbClr xmlns:mc="http://schemas.openxmlformats.org/markup-compatibility/2006" xmlns:a14="http://schemas.microsoft.com/office/drawing/2010/main" val="846648" mc:Ignorable=""/>
      </a:accent4>
      <a:accent5>
        <a:srgbClr xmlns:mc="http://schemas.openxmlformats.org/markup-compatibility/2006" xmlns:a14="http://schemas.microsoft.com/office/drawing/2010/main" val="63891F" mc:Ignorable=""/>
      </a:accent5>
      <a:accent6>
        <a:srgbClr xmlns:mc="http://schemas.openxmlformats.org/markup-compatibility/2006" xmlns:a14="http://schemas.microsoft.com/office/drawing/2010/main" val="758085" mc:Ignorable=""/>
      </a:accent6>
      <a:hlink>
        <a:srgbClr xmlns:mc="http://schemas.openxmlformats.org/markup-compatibility/2006" xmlns:a14="http://schemas.microsoft.com/office/drawing/2010/main" val="3399FF" mc:Ignorable=""/>
      </a:hlink>
      <a:folHlink>
        <a:srgbClr xmlns:mc="http://schemas.openxmlformats.org/markup-compatibility/2006" xmlns:a14="http://schemas.microsoft.com/office/drawing/2010/main" val="B2B2B2" mc:Ignorable="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49</TotalTime>
  <Words>443</Words>
  <Application>Microsoft Office PowerPoint</Application>
  <PresentationFormat>On-screen Show (4:3)</PresentationFormat>
  <Paragraphs>110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Executive</vt:lpstr>
      <vt:lpstr>Practical ORMs</vt:lpstr>
      <vt:lpstr>Who am I?</vt:lpstr>
      <vt:lpstr>ORMs!!!?</vt:lpstr>
      <vt:lpstr>5 years ago…</vt:lpstr>
      <vt:lpstr>5 years ago…</vt:lpstr>
      <vt:lpstr>OOP</vt:lpstr>
      <vt:lpstr>Object relational mapping</vt:lpstr>
      <vt:lpstr>Object relational mapping</vt:lpstr>
      <vt:lpstr>Models</vt:lpstr>
      <vt:lpstr>Relations</vt:lpstr>
      <vt:lpstr>Relations OOP style</vt:lpstr>
      <vt:lpstr>Querying</vt:lpstr>
      <vt:lpstr>Database servers</vt:lpstr>
      <vt:lpstr>Speed</vt:lpstr>
      <vt:lpstr>Speed</vt:lpstr>
      <vt:lpstr>Other issues</vt:lpstr>
      <vt:lpstr>Other issues</vt:lpstr>
      <vt:lpstr>Why do I need all this?</vt:lpstr>
      <vt:lpstr>Why do I need all this?</vt:lpstr>
      <vt:lpstr>I want to try it!</vt:lpstr>
      <vt:lpstr>Questions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ORMs</dc:title>
  <dc:creator>Juozas</dc:creator>
  <cp:lastModifiedBy>Juozas</cp:lastModifiedBy>
  <cp:revision>6</cp:revision>
  <dcterms:created xsi:type="dcterms:W3CDTF">2010-06-01T13:19:40Z</dcterms:created>
  <dcterms:modified xsi:type="dcterms:W3CDTF">2010-06-01T17:53:16Z</dcterms:modified>
</cp:coreProperties>
</file>