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8" r:id="rId7"/>
    <p:sldId id="281" r:id="rId8"/>
    <p:sldId id="282" r:id="rId9"/>
    <p:sldId id="280" r:id="rId10"/>
    <p:sldId id="263" r:id="rId11"/>
    <p:sldId id="264" r:id="rId12"/>
    <p:sldId id="273" r:id="rId13"/>
    <p:sldId id="265" r:id="rId14"/>
    <p:sldId id="266" r:id="rId15"/>
    <p:sldId id="267" r:id="rId16"/>
    <p:sldId id="269" r:id="rId17"/>
    <p:sldId id="270" r:id="rId18"/>
    <p:sldId id="271" r:id="rId19"/>
    <p:sldId id="278" r:id="rId20"/>
    <p:sldId id="276" r:id="rId21"/>
    <p:sldId id="272" r:id="rId22"/>
    <p:sldId id="274" r:id="rId23"/>
    <p:sldId id="275" r:id="rId24"/>
    <p:sldId id="279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B0B2A-8BC4-4964-8088-726CFBF20D20}" type="datetimeFigureOut">
              <a:rPr lang="en-GB" smtClean="0"/>
              <a:t>09/10/2010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7E966-8BB4-4A8F-B666-AF6C3626C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60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966-8BB4-4A8F-B666-AF6C3626CA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00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CFFC-2A04-494C-9772-621A3E4EAE47}" type="datetime1">
              <a:rPr lang="en-GB" smtClean="0"/>
              <a:t>09/10/2010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B973-914D-46F9-BD0B-90C82E0C4DEB}" type="datetime1">
              <a:rPr lang="en-GB" smtClean="0"/>
              <a:t>09/10/2010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9CA5-F702-496D-9B1E-22C942AAE8FB}" type="datetime1">
              <a:rPr lang="en-GB" smtClean="0"/>
              <a:t>09/10/2010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151A-D7E4-4198-91DD-4866D12583A2}" type="datetime1">
              <a:rPr lang="en-GB" smtClean="0"/>
              <a:t>09/10/2010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96D1-E7D5-4F1B-85C4-EEE902232DA6}" type="datetime1">
              <a:rPr lang="en-GB" smtClean="0"/>
              <a:t>09/10/2010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763C-099F-4D5E-993B-F86CA4413F94}" type="datetime1">
              <a:rPr lang="en-GB" smtClean="0"/>
              <a:t>09/10/2010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C6BD-99EA-4E37-9F92-37FFCCCF2781}" type="datetime1">
              <a:rPr lang="en-GB" smtClean="0"/>
              <a:t>09/10/2010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B5EB-AB9E-4028-B9D9-3C8D83BCD3DA}" type="datetime1">
              <a:rPr lang="en-GB" smtClean="0"/>
              <a:t>09/10/2010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B569-08F5-4889-B447-8DBCB6D92E47}" type="datetime1">
              <a:rPr lang="en-GB" smtClean="0"/>
              <a:t>09/10/2010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4046-B689-404F-8DEE-41EEAEE3E761}" type="datetime1">
              <a:rPr lang="en-GB" smtClean="0"/>
              <a:t>09/10/2010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xmlns:mc="http://schemas.openxmlformats.org/markup-compatibility/2006" xmlns:a14="http://schemas.microsoft.com/office/drawing/2010/main" val="FFFFFF" mc:Ignorable="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774-C84D-49FF-81B5-1FEA1E16BE12}" type="datetime1">
              <a:rPr lang="en-GB" smtClean="0"/>
              <a:t>09/10/2010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8BB9DEB7-E1B1-4EF7-AA85-03BF7D5DC920}" type="datetime1">
              <a:rPr lang="en-GB" smtClean="0"/>
              <a:t>09/10/2010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r>
              <a:rPr lang="en-GB" smtClean="0"/>
              <a:t>Juozas Kaziukėnas 2010 / Leave feedback at http://joind.in/2060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xmlns:mc="http://schemas.openxmlformats.org/markup-compatibility/2006" xmlns:a14="http://schemas.microsoft.com/office/drawing/2010/main" val="FFFFFF" mc:Ignorable=""/>
                </a:solidFill>
              </a:defRPr>
            </a:lvl1pPr>
          </a:lstStyle>
          <a:p>
            <a:fld id="{EB7C431A-6989-4FCB-A371-FAB3C83D8ED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br>
              <a:rPr lang="en-US" dirty="0" smtClean="0"/>
            </a:br>
            <a:r>
              <a:rPr lang="en-US" dirty="0" err="1" smtClean="0"/>
              <a:t>Zend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486600" cy="1752600"/>
          </a:xfrm>
        </p:spPr>
        <p:txBody>
          <a:bodyPr/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lt-LT" sz="2400" dirty="0" smtClean="0"/>
              <a:t>www.juokaz.com / juozas</a:t>
            </a:r>
            <a:r>
              <a:rPr lang="en-US" sz="2400" dirty="0" smtClean="0"/>
              <a:t>@juokaz.com / @</a:t>
            </a:r>
            <a:r>
              <a:rPr lang="en-US" sz="2400" dirty="0" err="1" smtClean="0"/>
              <a:t>juokaz</a:t>
            </a:r>
            <a:endParaRPr lang="en-GB" sz="2400" dirty="0"/>
          </a:p>
        </p:txBody>
      </p:sp>
      <p:pic>
        <p:nvPicPr>
          <p:cNvPr id="1026" name="Picture 2" descr="zend-framework.png (185×18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17621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57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66392"/>
            <a:ext cx="8229600" cy="171068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A problem:</a:t>
            </a:r>
            <a:br>
              <a:rPr lang="en-US" sz="5400" dirty="0" smtClean="0"/>
            </a:br>
            <a:r>
              <a:rPr lang="en-US" sz="5400" dirty="0" smtClean="0"/>
              <a:t>Usually *</a:t>
            </a:r>
            <a:r>
              <a:rPr lang="en-US" sz="5400" b="1" dirty="0" smtClean="0"/>
              <a:t>you*</a:t>
            </a:r>
            <a:r>
              <a:rPr lang="en-US" sz="5400" dirty="0" smtClean="0"/>
              <a:t> make it slow!</a:t>
            </a:r>
            <a:endParaRPr lang="en-GB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73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Usually you make it slow?!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 all:</a:t>
            </a:r>
          </a:p>
          <a:p>
            <a:pPr lvl="1"/>
            <a:r>
              <a:rPr lang="en-US" dirty="0" smtClean="0"/>
              <a:t>Not using APC cache</a:t>
            </a:r>
          </a:p>
          <a:p>
            <a:pPr lvl="1"/>
            <a:r>
              <a:rPr lang="en-US" dirty="0" smtClean="0"/>
              <a:t>Not caching anything</a:t>
            </a:r>
          </a:p>
          <a:p>
            <a:pPr lvl="1"/>
            <a:r>
              <a:rPr lang="en-US" dirty="0" smtClean="0"/>
              <a:t>Not reading </a:t>
            </a:r>
            <a:r>
              <a:rPr lang="en-US" dirty="0" err="1" smtClean="0"/>
              <a:t>Zend</a:t>
            </a:r>
            <a:r>
              <a:rPr lang="en-US" dirty="0" smtClean="0"/>
              <a:t> Framework performance guide (http</a:t>
            </a:r>
            <a:r>
              <a:rPr lang="en-US" dirty="0"/>
              <a:t>://</a:t>
            </a:r>
            <a:r>
              <a:rPr lang="en-US" dirty="0" smtClean="0"/>
              <a:t>bit.ly/x0zIf) </a:t>
            </a:r>
          </a:p>
          <a:p>
            <a:pPr lvl="1"/>
            <a:r>
              <a:rPr lang="en-US" dirty="0" smtClean="0"/>
              <a:t>Blaming framework for poor SQL queries and other bottlenecks </a:t>
            </a:r>
          </a:p>
          <a:p>
            <a:pPr lvl="1"/>
            <a:r>
              <a:rPr lang="en-US" dirty="0" smtClean="0"/>
              <a:t>… a dozen more</a:t>
            </a:r>
            <a:endParaRPr lang="en-GB" dirty="0" smtClean="0"/>
          </a:p>
          <a:p>
            <a:r>
              <a:rPr lang="en-US" dirty="0" smtClean="0"/>
              <a:t>Those can be fixed easily, just read the manual (RTFM!)</a:t>
            </a:r>
          </a:p>
          <a:p>
            <a:r>
              <a:rPr lang="en-US" dirty="0" smtClean="0"/>
              <a:t>Won’t fix all of the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65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some of those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is easy, but don’t overuse it</a:t>
            </a:r>
          </a:p>
          <a:p>
            <a:r>
              <a:rPr lang="en-US" dirty="0" smtClean="0"/>
              <a:t>Do as much as possible/needed asynchronously </a:t>
            </a:r>
          </a:p>
          <a:p>
            <a:pPr lvl="1"/>
            <a:r>
              <a:rPr lang="en-US" dirty="0" err="1" smtClean="0"/>
              <a:t>Gearman</a:t>
            </a:r>
            <a:r>
              <a:rPr lang="en-US" dirty="0" smtClean="0"/>
              <a:t> (</a:t>
            </a:r>
            <a:r>
              <a:rPr lang="en-GB" dirty="0" smtClean="0"/>
              <a:t>http</a:t>
            </a:r>
            <a:r>
              <a:rPr lang="en-GB" dirty="0"/>
              <a:t>://gearman.org</a:t>
            </a:r>
            <a:r>
              <a:rPr lang="en-GB" dirty="0" smtClean="0"/>
              <a:t>/)</a:t>
            </a:r>
          </a:p>
          <a:p>
            <a:r>
              <a:rPr lang="en-US" dirty="0" smtClean="0"/>
              <a:t>HTTP server optimizations</a:t>
            </a:r>
          </a:p>
          <a:p>
            <a:pPr lvl="1"/>
            <a:r>
              <a:rPr lang="en-US" dirty="0" err="1" smtClean="0"/>
              <a:t>Lighttpd</a:t>
            </a:r>
            <a:r>
              <a:rPr lang="en-US" dirty="0" smtClean="0"/>
              <a:t>, </a:t>
            </a:r>
            <a:r>
              <a:rPr lang="en-US" dirty="0" err="1" smtClean="0"/>
              <a:t>Nginx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0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people find slow parts?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69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ways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Crashing servers</a:t>
            </a:r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SQL queries</a:t>
            </a:r>
          </a:p>
          <a:p>
            <a:pPr lvl="1"/>
            <a:r>
              <a:rPr lang="en-US" dirty="0" smtClean="0"/>
              <a:t>Slow requests</a:t>
            </a:r>
          </a:p>
          <a:p>
            <a:pPr lvl="1"/>
            <a:r>
              <a:rPr lang="en-US" dirty="0" smtClean="0"/>
              <a:t>Memory usage behavior</a:t>
            </a:r>
          </a:p>
          <a:p>
            <a:r>
              <a:rPr lang="en-US" dirty="0" smtClean="0"/>
              <a:t>Static analysis </a:t>
            </a:r>
          </a:p>
          <a:p>
            <a:r>
              <a:rPr lang="en-US" dirty="0" smtClean="0"/>
              <a:t>Profiling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5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easy to setup, only requires </a:t>
            </a:r>
            <a:r>
              <a:rPr lang="en-US" dirty="0" err="1" smtClean="0"/>
              <a:t>xdebug</a:t>
            </a:r>
            <a:r>
              <a:rPr lang="en-US" dirty="0" smtClean="0"/>
              <a:t> PHP extension by </a:t>
            </a:r>
            <a:r>
              <a:rPr lang="en-US" dirty="0" err="1" smtClean="0"/>
              <a:t>Derick</a:t>
            </a:r>
            <a:r>
              <a:rPr lang="en-US" dirty="0" smtClean="0"/>
              <a:t> </a:t>
            </a:r>
            <a:r>
              <a:rPr lang="en-US" dirty="0" err="1" smtClean="0"/>
              <a:t>Rethans</a:t>
            </a:r>
            <a:endParaRPr lang="en-US" dirty="0" smtClean="0"/>
          </a:p>
          <a:p>
            <a:r>
              <a:rPr lang="en-US" dirty="0" smtClean="0"/>
              <a:t>Analyzer: </a:t>
            </a:r>
            <a:r>
              <a:rPr lang="en-US" dirty="0" err="1" smtClean="0"/>
              <a:t>KCacheGrind</a:t>
            </a:r>
            <a:r>
              <a:rPr lang="en-US" dirty="0" smtClean="0"/>
              <a:t>, </a:t>
            </a:r>
            <a:r>
              <a:rPr lang="en-US" dirty="0" err="1" smtClean="0"/>
              <a:t>WebGrind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Much more faster and true than static code analysis </a:t>
            </a:r>
          </a:p>
          <a:p>
            <a:r>
              <a:rPr lang="en-US" dirty="0" smtClean="0"/>
              <a:t>Can spot any problem anywhere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32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key to optimizing </a:t>
            </a:r>
            <a:r>
              <a:rPr lang="en-US" dirty="0" err="1"/>
              <a:t>Zend</a:t>
            </a:r>
            <a:r>
              <a:rPr lang="en-US" dirty="0"/>
              <a:t> Framework applications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91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0391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/>
              <a:t>Zend</a:t>
            </a:r>
            <a:r>
              <a:rPr lang="en-US" sz="5400" dirty="0" smtClean="0"/>
              <a:t> Framework by default is *</a:t>
            </a:r>
            <a:r>
              <a:rPr lang="en-US" sz="5400" b="1" dirty="0" smtClean="0"/>
              <a:t>slow*</a:t>
            </a:r>
            <a:endParaRPr lang="en-GB" sz="5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54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slow by default?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structure made for configurability and fast building, not for large scale websites</a:t>
            </a:r>
          </a:p>
          <a:p>
            <a:r>
              <a:rPr lang="en-US" dirty="0" smtClean="0"/>
              <a:t>Works in most cases, gets your site up and </a:t>
            </a:r>
            <a:r>
              <a:rPr lang="en-US" dirty="0" smtClean="0"/>
              <a:t>running</a:t>
            </a:r>
          </a:p>
          <a:p>
            <a:r>
              <a:rPr lang="en-US" dirty="0" smtClean="0"/>
              <a:t>Documentation/examples are unclear</a:t>
            </a:r>
            <a:endParaRPr lang="en-US" dirty="0" smtClean="0"/>
          </a:p>
          <a:p>
            <a:r>
              <a:rPr lang="lt-LT" dirty="0" smtClean="0"/>
              <a:t>H</a:t>
            </a:r>
            <a:r>
              <a:rPr lang="en-US" dirty="0" smtClean="0"/>
              <a:t>as a performance limit:</a:t>
            </a:r>
          </a:p>
          <a:p>
            <a:pPr lvl="1"/>
            <a:r>
              <a:rPr lang="en-US" dirty="0" err="1" smtClean="0"/>
              <a:t>Zend_Application</a:t>
            </a:r>
            <a:endParaRPr lang="en-US" dirty="0" smtClean="0"/>
          </a:p>
          <a:p>
            <a:pPr lvl="1"/>
            <a:r>
              <a:rPr lang="en-US" dirty="0" err="1" smtClean="0"/>
              <a:t>Autoloading</a:t>
            </a:r>
            <a:r>
              <a:rPr lang="en-US" dirty="0" smtClean="0"/>
              <a:t> and plugin loading</a:t>
            </a:r>
            <a:endParaRPr lang="en-US" dirty="0" smtClean="0"/>
          </a:p>
          <a:p>
            <a:pPr lvl="1"/>
            <a:r>
              <a:rPr lang="en-US" dirty="0" smtClean="0"/>
              <a:t>All the magic inside views and controllers</a:t>
            </a:r>
            <a:endParaRPr lang="en-GB" dirty="0" smtClean="0"/>
          </a:p>
          <a:p>
            <a:r>
              <a:rPr lang="en-US" dirty="0" smtClean="0"/>
              <a:t>How slow it really is?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654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63952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Compromise between performance and </a:t>
            </a:r>
            <a:r>
              <a:rPr lang="en-GB" sz="4800" dirty="0" smtClean="0"/>
              <a:t>ease-of-use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40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dirty="0"/>
              <a:t>ėnas</a:t>
            </a:r>
            <a:r>
              <a:rPr lang="en-US" dirty="0"/>
              <a:t>, Lithuanian</a:t>
            </a:r>
          </a:p>
          <a:p>
            <a:r>
              <a:rPr lang="en-US" dirty="0"/>
              <a:t>You can call me </a:t>
            </a:r>
            <a:r>
              <a:rPr lang="en-US" i="1" dirty="0"/>
              <a:t>Joe</a:t>
            </a:r>
          </a:p>
          <a:p>
            <a:r>
              <a:rPr lang="en-US" dirty="0"/>
              <a:t>2 years in Edinburgh, UK</a:t>
            </a:r>
          </a:p>
          <a:p>
            <a:r>
              <a:rPr lang="en-US" dirty="0"/>
              <a:t>Studying in University of Edinburgh</a:t>
            </a:r>
          </a:p>
          <a:p>
            <a:r>
              <a:rPr lang="en-US" dirty="0" smtClean="0"/>
              <a:t>Software developer, consultant and evangelist</a:t>
            </a:r>
            <a:endParaRPr lang="en-US" dirty="0"/>
          </a:p>
          <a:p>
            <a:r>
              <a:rPr lang="en-US" dirty="0" smtClean="0"/>
              <a:t>Open source developer for </a:t>
            </a:r>
            <a:r>
              <a:rPr lang="en-US" b="1" dirty="0" err="1" smtClean="0"/>
              <a:t>Zend</a:t>
            </a:r>
            <a:r>
              <a:rPr lang="en-US" b="1" dirty="0" smtClean="0"/>
              <a:t> Framework</a:t>
            </a:r>
            <a:r>
              <a:rPr lang="en-US" dirty="0" smtClean="0"/>
              <a:t>, Doctrine…</a:t>
            </a:r>
          </a:p>
          <a:p>
            <a:r>
              <a:rPr lang="en-US" dirty="0" smtClean="0"/>
              <a:t>More </a:t>
            </a:r>
            <a:r>
              <a:rPr lang="en-US" dirty="0"/>
              <a:t>info in www.juokaz.com and twitter @</a:t>
            </a:r>
            <a:r>
              <a:rPr lang="en-US" dirty="0" err="1" smtClean="0"/>
              <a:t>juokaz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1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slow it really is?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3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4335760"/>
          </a:xfrm>
        </p:spPr>
        <p:txBody>
          <a:bodyPr>
            <a:noAutofit/>
          </a:bodyPr>
          <a:lstStyle/>
          <a:p>
            <a:pPr algn="ctr"/>
            <a:r>
              <a:rPr lang="en-US" sz="5500" dirty="0" smtClean="0"/>
              <a:t>Average – 30 requests per second. Or 2.5 million page views per day.</a:t>
            </a:r>
            <a:br>
              <a:rPr lang="en-US" sz="5500" dirty="0" smtClean="0"/>
            </a:br>
            <a:r>
              <a:rPr lang="en-US" sz="5500" dirty="0" smtClean="0"/>
              <a:t>Do you need that many?</a:t>
            </a:r>
            <a:endParaRPr lang="en-GB" sz="5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79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2"/>
          </a:xfrm>
        </p:spPr>
        <p:txBody>
          <a:bodyPr/>
          <a:lstStyle/>
          <a:p>
            <a:r>
              <a:rPr lang="en-US" dirty="0"/>
              <a:t>Requires much more experience that just building an app</a:t>
            </a:r>
          </a:p>
          <a:p>
            <a:r>
              <a:rPr lang="en-US" dirty="0" smtClean="0"/>
              <a:t>Dark magic</a:t>
            </a:r>
          </a:p>
          <a:p>
            <a:r>
              <a:rPr lang="en-US" dirty="0" smtClean="0"/>
              <a:t>Use the power of </a:t>
            </a:r>
            <a:r>
              <a:rPr lang="en-US" dirty="0" err="1" smtClean="0"/>
              <a:t>Zend</a:t>
            </a:r>
            <a:r>
              <a:rPr lang="en-US" dirty="0" smtClean="0"/>
              <a:t> Framework – it’s components as you want</a:t>
            </a:r>
          </a:p>
          <a:p>
            <a:r>
              <a:rPr lang="en-US" dirty="0" smtClean="0"/>
              <a:t>Engineering </a:t>
            </a:r>
            <a:r>
              <a:rPr lang="en-US" dirty="0" smtClean="0"/>
              <a:t>task</a:t>
            </a:r>
          </a:p>
          <a:p>
            <a:r>
              <a:rPr lang="en-US" dirty="0" smtClean="0"/>
              <a:t>A lot more easier with </a:t>
            </a:r>
            <a:r>
              <a:rPr lang="en-US" dirty="0" err="1" smtClean="0"/>
              <a:t>Zend</a:t>
            </a:r>
            <a:r>
              <a:rPr lang="en-US" dirty="0" smtClean="0"/>
              <a:t> Framework 2.0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673515"/>
            <a:ext cx="8280920" cy="1200329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Rules </a:t>
            </a:r>
            <a:r>
              <a:rPr lang="en-GB" dirty="0"/>
              <a:t>of Optimization:</a:t>
            </a:r>
            <a:br>
              <a:rPr lang="en-GB" dirty="0"/>
            </a:br>
            <a:r>
              <a:rPr lang="en-GB" dirty="0"/>
              <a:t>Rule 1: Don't do it.</a:t>
            </a:r>
            <a:br>
              <a:rPr lang="en-GB" dirty="0"/>
            </a:br>
            <a:r>
              <a:rPr lang="en-GB" dirty="0"/>
              <a:t>Rule 2 (for experts only): Don't do it yet. </a:t>
            </a:r>
            <a:endParaRPr lang="en-GB" dirty="0" smtClean="0"/>
          </a:p>
          <a:p>
            <a:pPr algn="r"/>
            <a:r>
              <a:rPr lang="en-GB" i="1" dirty="0"/>
              <a:t>Michael A. Jackson</a:t>
            </a:r>
          </a:p>
        </p:txBody>
      </p:sp>
    </p:spTree>
    <p:extLst>
      <p:ext uri="{BB962C8B-B14F-4D97-AF65-F5344CB8AC3E}">
        <p14:creationId xmlns:p14="http://schemas.microsoft.com/office/powerpoint/2010/main" val="349712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may wary A LOT</a:t>
            </a:r>
          </a:p>
          <a:p>
            <a:r>
              <a:rPr lang="en-US" dirty="0" smtClean="0"/>
              <a:t>Requires experience to get it to perform better than other frameworks</a:t>
            </a:r>
          </a:p>
          <a:p>
            <a:r>
              <a:rPr lang="en-US" dirty="0" smtClean="0"/>
              <a:t>Use latest PHP version (5.3 works great!)</a:t>
            </a:r>
          </a:p>
          <a:p>
            <a:r>
              <a:rPr lang="en-US" dirty="0" smtClean="0"/>
              <a:t>Monitor performance by logging </a:t>
            </a:r>
          </a:p>
          <a:p>
            <a:r>
              <a:rPr lang="en-US" dirty="0" smtClean="0"/>
              <a:t>Profile application before </a:t>
            </a:r>
            <a:r>
              <a:rPr lang="en-US" dirty="0" smtClean="0"/>
              <a:t>release</a:t>
            </a:r>
          </a:p>
          <a:p>
            <a:r>
              <a:rPr lang="en-US" dirty="0" smtClean="0"/>
              <a:t>Improvise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12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2679576"/>
          </a:xfrm>
        </p:spPr>
        <p:txBody>
          <a:bodyPr>
            <a:normAutofit/>
          </a:bodyPr>
          <a:lstStyle/>
          <a:p>
            <a:pPr algn="ctr"/>
            <a:r>
              <a:rPr lang="en-GB" sz="5500" dirty="0"/>
              <a:t>I</a:t>
            </a:r>
            <a:r>
              <a:rPr lang="en-GB" sz="5500" dirty="0" smtClean="0"/>
              <a:t>f </a:t>
            </a:r>
            <a:r>
              <a:rPr lang="en-GB" sz="5500" dirty="0"/>
              <a:t>all you have is a hammer, everything looks like a </a:t>
            </a:r>
            <a:r>
              <a:rPr lang="en-GB" sz="5500" dirty="0" smtClean="0"/>
              <a:t>nail</a:t>
            </a:r>
            <a:endParaRPr lang="en-GB" sz="5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14368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00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welcome at </a:t>
            </a:r>
            <a:r>
              <a:rPr lang="en-GB" dirty="0" smtClean="0"/>
              <a:t>http</a:t>
            </a:r>
            <a:r>
              <a:rPr lang="en-GB" dirty="0"/>
              <a:t>://</a:t>
            </a:r>
            <a:r>
              <a:rPr lang="en-GB" dirty="0" smtClean="0"/>
              <a:t>joind.in/2060</a:t>
            </a:r>
          </a:p>
          <a:p>
            <a:r>
              <a:rPr lang="en-US" dirty="0" smtClean="0"/>
              <a:t>Speak to me:</a:t>
            </a:r>
          </a:p>
          <a:p>
            <a:pPr lvl="1"/>
            <a:r>
              <a:rPr lang="en-US" dirty="0" smtClean="0"/>
              <a:t>Directly</a:t>
            </a:r>
          </a:p>
          <a:p>
            <a:pPr lvl="1"/>
            <a:r>
              <a:rPr lang="en-US" dirty="0" smtClean="0"/>
              <a:t>Via email juozas@juokaz.com</a:t>
            </a:r>
          </a:p>
          <a:p>
            <a:pPr lvl="1"/>
            <a:r>
              <a:rPr lang="en-US" dirty="0" smtClean="0"/>
              <a:t>Via twitter @</a:t>
            </a:r>
            <a:r>
              <a:rPr lang="en-US" dirty="0" err="1" smtClean="0"/>
              <a:t>juokaz</a:t>
            </a:r>
            <a:endParaRPr lang="en-US" dirty="0" smtClean="0"/>
          </a:p>
          <a:p>
            <a:r>
              <a:rPr lang="en-US" dirty="0" smtClean="0"/>
              <a:t>Have a nice conference!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47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users?</a:t>
            </a:r>
          </a:p>
          <a:p>
            <a:r>
              <a:rPr lang="en-US" dirty="0" smtClean="0"/>
              <a:t>Scaling problems?</a:t>
            </a:r>
          </a:p>
          <a:p>
            <a:r>
              <a:rPr lang="en-US" dirty="0" smtClean="0"/>
              <a:t>Generally interested in PHP performance issues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Want to bash </a:t>
            </a:r>
            <a:r>
              <a:rPr lang="en-US" dirty="0" err="1" smtClean="0"/>
              <a:t>Zend</a:t>
            </a:r>
            <a:r>
              <a:rPr lang="en-US" dirty="0" smtClean="0"/>
              <a:t> Framework?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69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70391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This talk will not necessary teach you how to make your applications faster, it will show you how to </a:t>
            </a:r>
            <a:r>
              <a:rPr lang="en-US" sz="5400" b="1" dirty="0" smtClean="0"/>
              <a:t>understand</a:t>
            </a:r>
            <a:r>
              <a:rPr lang="en-US" sz="5400" dirty="0" smtClean="0"/>
              <a:t> them.</a:t>
            </a:r>
            <a:endParaRPr lang="en-GB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90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nail.gif (488×4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27054"/>
            <a:ext cx="3672408" cy="36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are going to talk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“Normal” PHP code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makes it slow?</a:t>
            </a:r>
          </a:p>
          <a:p>
            <a:r>
              <a:rPr lang="en-US" dirty="0"/>
              <a:t>How </a:t>
            </a:r>
            <a:r>
              <a:rPr lang="en-US" dirty="0" smtClean="0"/>
              <a:t>people </a:t>
            </a:r>
            <a:r>
              <a:rPr lang="en-US" dirty="0"/>
              <a:t>find slow parts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key to optimizing </a:t>
            </a:r>
            <a:r>
              <a:rPr lang="en-US" dirty="0" err="1" smtClean="0"/>
              <a:t>Zend</a:t>
            </a:r>
            <a:r>
              <a:rPr lang="en-US" dirty="0" smtClean="0"/>
              <a:t> Framework applications</a:t>
            </a:r>
            <a:endParaRPr lang="en-US" dirty="0"/>
          </a:p>
          <a:p>
            <a:r>
              <a:rPr lang="en-US" dirty="0"/>
              <a:t>How slow it really is?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17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Normal” </a:t>
            </a:r>
            <a:r>
              <a:rPr lang="en-US" dirty="0"/>
              <a:t>PHP </a:t>
            </a:r>
            <a:r>
              <a:rPr lang="en-US" dirty="0" smtClean="0"/>
              <a:t>code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91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“Normal” PHP code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is different from single-</a:t>
            </a:r>
            <a:r>
              <a:rPr lang="en-US" dirty="0" err="1" smtClean="0"/>
              <a:t>php</a:t>
            </a:r>
            <a:r>
              <a:rPr lang="en-US" dirty="0" smtClean="0"/>
              <a:t> websites</a:t>
            </a:r>
          </a:p>
          <a:p>
            <a:r>
              <a:rPr lang="en-US" dirty="0" smtClean="0"/>
              <a:t>Building a Facebook</a:t>
            </a:r>
          </a:p>
          <a:p>
            <a:r>
              <a:rPr lang="en-US" dirty="0" smtClean="0"/>
              <a:t>Overhead</a:t>
            </a:r>
          </a:p>
          <a:p>
            <a:r>
              <a:rPr lang="en-US" dirty="0" smtClean="0"/>
              <a:t>Bloated Frameworks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Framework is not for “script kiddies”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14368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19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3327648"/>
          </a:xfrm>
        </p:spPr>
        <p:txBody>
          <a:bodyPr>
            <a:noAutofit/>
          </a:bodyPr>
          <a:lstStyle/>
          <a:p>
            <a:pPr algn="ctr"/>
            <a:r>
              <a:rPr lang="en-US" sz="5500" dirty="0" err="1" smtClean="0"/>
              <a:t>Zend</a:t>
            </a:r>
            <a:r>
              <a:rPr lang="en-US" sz="5500" dirty="0" smtClean="0"/>
              <a:t> Framework will *</a:t>
            </a:r>
            <a:r>
              <a:rPr lang="en-US" sz="5500" b="1" dirty="0" smtClean="0"/>
              <a:t>never*</a:t>
            </a:r>
            <a:r>
              <a:rPr lang="en-US" sz="5500" dirty="0" smtClean="0"/>
              <a:t> be as a one-file PHP website</a:t>
            </a:r>
            <a:endParaRPr lang="en-GB" sz="5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14368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32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it slow?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5715000" cy="329184"/>
          </a:xfrm>
        </p:spPr>
        <p:txBody>
          <a:bodyPr/>
          <a:lstStyle/>
          <a:p>
            <a:pPr algn="r"/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Kaziukėnas</a:t>
            </a:r>
            <a:r>
              <a:rPr lang="en-GB" dirty="0" smtClean="0"/>
              <a:t> 2010 / Leave feedback at http://joind.in/2060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6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xmlns:mc="http://schemas.openxmlformats.org/markup-compatibility/2006" xmlns:a14="http://schemas.microsoft.com/office/drawing/2010/main" val="292934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D2533C" mc:Ignorable=""/>
      </a:dk2>
      <a:lt2>
        <a:srgbClr xmlns:mc="http://schemas.openxmlformats.org/markup-compatibility/2006" xmlns:a14="http://schemas.microsoft.com/office/drawing/2010/main" val="F3F2DC" mc:Ignorable=""/>
      </a:lt2>
      <a:accent1>
        <a:srgbClr xmlns:mc="http://schemas.openxmlformats.org/markup-compatibility/2006" xmlns:a14="http://schemas.microsoft.com/office/drawing/2010/main" val="93A299" mc:Ignorable=""/>
      </a:accent1>
      <a:accent2>
        <a:srgbClr xmlns:mc="http://schemas.openxmlformats.org/markup-compatibility/2006" xmlns:a14="http://schemas.microsoft.com/office/drawing/2010/main" val="AD8F67" mc:Ignorable=""/>
      </a:accent2>
      <a:accent3>
        <a:srgbClr xmlns:mc="http://schemas.openxmlformats.org/markup-compatibility/2006" xmlns:a14="http://schemas.microsoft.com/office/drawing/2010/main" val="726056" mc:Ignorable=""/>
      </a:accent3>
      <a:accent4>
        <a:srgbClr xmlns:mc="http://schemas.openxmlformats.org/markup-compatibility/2006" xmlns:a14="http://schemas.microsoft.com/office/drawing/2010/main" val="4C5A6A" mc:Ignorable=""/>
      </a:accent4>
      <a:accent5>
        <a:srgbClr xmlns:mc="http://schemas.openxmlformats.org/markup-compatibility/2006" xmlns:a14="http://schemas.microsoft.com/office/drawing/2010/main" val="808DA0" mc:Ignorable=""/>
      </a:accent5>
      <a:accent6>
        <a:srgbClr xmlns:mc="http://schemas.openxmlformats.org/markup-compatibility/2006" xmlns:a14="http://schemas.microsoft.com/office/drawing/2010/main" val="79463D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xmlns:mc="http://schemas.openxmlformats.org/markup-compatibility/2006" xmlns:a14="http://schemas.microsoft.com/office/drawing/2010/main" val="00000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817</TotalTime>
  <Words>780</Words>
  <Application>Microsoft Office PowerPoint</Application>
  <PresentationFormat>On-screen Show (4:3)</PresentationFormat>
  <Paragraphs>123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Optimizing  Zend Framework</vt:lpstr>
      <vt:lpstr>Who am I?</vt:lpstr>
      <vt:lpstr>Who are you?</vt:lpstr>
      <vt:lpstr>This talk will not necessary teach you how to make your applications faster, it will show you how to understand them.</vt:lpstr>
      <vt:lpstr>Things we are going to talk about</vt:lpstr>
      <vt:lpstr>“Normal” PHP code</vt:lpstr>
      <vt:lpstr>“Normal” PHP code</vt:lpstr>
      <vt:lpstr>Zend Framework will *never* be as a one-file PHP website</vt:lpstr>
      <vt:lpstr>What makes it slow?</vt:lpstr>
      <vt:lpstr>A problem: Usually *you* make it slow!</vt:lpstr>
      <vt:lpstr>Usually you make it slow?!</vt:lpstr>
      <vt:lpstr>Solving some of those issues</vt:lpstr>
      <vt:lpstr>How people find slow parts?</vt:lpstr>
      <vt:lpstr>Possible ways</vt:lpstr>
      <vt:lpstr>Profiling</vt:lpstr>
      <vt:lpstr>A key to optimizing Zend Framework applications</vt:lpstr>
      <vt:lpstr>Zend Framework by default is *slow*</vt:lpstr>
      <vt:lpstr>Why is it slow by default?</vt:lpstr>
      <vt:lpstr>Compromise between performance and ease-of-use</vt:lpstr>
      <vt:lpstr> How slow it really is?</vt:lpstr>
      <vt:lpstr>Average – 30 requests per second. Or 2.5 million page views per day. Do you need that many?</vt:lpstr>
      <vt:lpstr>If you do</vt:lpstr>
      <vt:lpstr>Conclusion</vt:lpstr>
      <vt:lpstr>If all you have is a hammer, everything looks like a nail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 Zend Framework</dc:title>
  <dc:creator>Juozas</dc:creator>
  <cp:lastModifiedBy>Juozas</cp:lastModifiedBy>
  <cp:revision>20</cp:revision>
  <dcterms:created xsi:type="dcterms:W3CDTF">2010-10-07T22:34:35Z</dcterms:created>
  <dcterms:modified xsi:type="dcterms:W3CDTF">2010-10-09T12:01:30Z</dcterms:modified>
</cp:coreProperties>
</file>