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77" r:id="rId9"/>
    <p:sldId id="260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8" r:id="rId20"/>
    <p:sldId id="272" r:id="rId21"/>
    <p:sldId id="273" r:id="rId22"/>
    <p:sldId id="274" r:id="rId23"/>
    <p:sldId id="275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9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0FFF1-9FF4-4856-AFF5-9AD1EE777DCD}" type="doc">
      <dgm:prSet loTypeId="urn:microsoft.com/office/officeart/2005/8/layout/chevron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C437AFD-D05F-4F00-86BE-2C8DD6F71B01}">
      <dgm:prSet phldrT="[Text]"/>
      <dgm:spPr/>
      <dgm:t>
        <a:bodyPr/>
        <a:lstStyle/>
        <a:p>
          <a:r>
            <a:rPr lang="lt-LT" dirty="0" smtClean="0"/>
            <a:t>2006</a:t>
          </a:r>
          <a:endParaRPr lang="en-GB" dirty="0"/>
        </a:p>
      </dgm:t>
    </dgm:pt>
    <dgm:pt modelId="{D3216A18-9296-494B-ADCF-8E5F4AB8B615}" type="parTrans" cxnId="{9AC5CF83-7613-4D85-B043-2EA0FA76BE1D}">
      <dgm:prSet/>
      <dgm:spPr/>
      <dgm:t>
        <a:bodyPr/>
        <a:lstStyle/>
        <a:p>
          <a:endParaRPr lang="en-GB"/>
        </a:p>
      </dgm:t>
    </dgm:pt>
    <dgm:pt modelId="{3B06A631-ACF0-4BB4-BF98-42AD22028FCD}" type="sibTrans" cxnId="{9AC5CF83-7613-4D85-B043-2EA0FA76BE1D}">
      <dgm:prSet/>
      <dgm:spPr/>
      <dgm:t>
        <a:bodyPr/>
        <a:lstStyle/>
        <a:p>
          <a:endParaRPr lang="en-GB"/>
        </a:p>
      </dgm:t>
    </dgm:pt>
    <dgm:pt modelId="{2743E821-14CD-4B4E-878F-5856E69203A4}">
      <dgm:prSet phldrT="[Text]"/>
      <dgm:spPr/>
      <dgm:t>
        <a:bodyPr/>
        <a:lstStyle/>
        <a:p>
          <a:r>
            <a:rPr lang="lt-LT" dirty="0" smtClean="0"/>
            <a:t>PHP </a:t>
          </a:r>
          <a:r>
            <a:rPr lang="en-US" dirty="0" smtClean="0"/>
            <a:t>and</a:t>
          </a:r>
          <a:r>
            <a:rPr lang="lt-LT" dirty="0" smtClean="0"/>
            <a:t> Windows </a:t>
          </a:r>
          <a:r>
            <a:rPr lang="en-US" dirty="0" smtClean="0"/>
            <a:t>= </a:t>
          </a:r>
          <a:r>
            <a:rPr lang="en-US" dirty="0" smtClean="0">
              <a:sym typeface="Wingdings" pitchFamily="2" charset="2"/>
            </a:rPr>
            <a:t></a:t>
          </a:r>
          <a:endParaRPr lang="en-GB" dirty="0"/>
        </a:p>
      </dgm:t>
    </dgm:pt>
    <dgm:pt modelId="{130F5A2E-A7D4-4EFC-8EE3-06E3F6F3B73E}" type="parTrans" cxnId="{AD0461BD-E206-411F-8DF3-4EFAA31757D5}">
      <dgm:prSet/>
      <dgm:spPr/>
      <dgm:t>
        <a:bodyPr/>
        <a:lstStyle/>
        <a:p>
          <a:endParaRPr lang="en-GB"/>
        </a:p>
      </dgm:t>
    </dgm:pt>
    <dgm:pt modelId="{71432951-81C2-4797-832D-5107579A0BAC}" type="sibTrans" cxnId="{AD0461BD-E206-411F-8DF3-4EFAA31757D5}">
      <dgm:prSet/>
      <dgm:spPr/>
      <dgm:t>
        <a:bodyPr/>
        <a:lstStyle/>
        <a:p>
          <a:endParaRPr lang="en-GB"/>
        </a:p>
      </dgm:t>
    </dgm:pt>
    <dgm:pt modelId="{F2425D48-1021-4E0F-AE18-6227AAD5E680}">
      <dgm:prSet phldrT="[Text]"/>
      <dgm:spPr/>
      <dgm:t>
        <a:bodyPr/>
        <a:lstStyle/>
        <a:p>
          <a:r>
            <a:rPr lang="lt-LT" dirty="0" smtClean="0"/>
            <a:t>2007</a:t>
          </a:r>
          <a:endParaRPr lang="en-GB" dirty="0"/>
        </a:p>
      </dgm:t>
    </dgm:pt>
    <dgm:pt modelId="{02595752-0DBD-47DD-82B7-B66B83D180A4}" type="parTrans" cxnId="{98EB3819-60D7-4721-BFEF-E23445FC0BAD}">
      <dgm:prSet/>
      <dgm:spPr/>
      <dgm:t>
        <a:bodyPr/>
        <a:lstStyle/>
        <a:p>
          <a:endParaRPr lang="en-GB"/>
        </a:p>
      </dgm:t>
    </dgm:pt>
    <dgm:pt modelId="{6E1427BF-2C3C-4BA8-A5C7-9EEDA4419E90}" type="sibTrans" cxnId="{98EB3819-60D7-4721-BFEF-E23445FC0BAD}">
      <dgm:prSet/>
      <dgm:spPr/>
      <dgm:t>
        <a:bodyPr/>
        <a:lstStyle/>
        <a:p>
          <a:endParaRPr lang="en-GB"/>
        </a:p>
      </dgm:t>
    </dgm:pt>
    <dgm:pt modelId="{AD3C7FF7-4F0F-4AA9-B14C-357AFF59C084}">
      <dgm:prSet phldrT="[Text]"/>
      <dgm:spPr/>
      <dgm:t>
        <a:bodyPr/>
        <a:lstStyle/>
        <a:p>
          <a:r>
            <a:rPr lang="en-US" dirty="0" smtClean="0"/>
            <a:t>FastCGI</a:t>
          </a:r>
          <a:endParaRPr lang="en-GB" dirty="0"/>
        </a:p>
      </dgm:t>
    </dgm:pt>
    <dgm:pt modelId="{6D79CAB8-0674-40F1-A8E7-21B0FD295DFE}" type="parTrans" cxnId="{5D9E170C-11C3-4CD8-843A-1E9A23F206E7}">
      <dgm:prSet/>
      <dgm:spPr/>
      <dgm:t>
        <a:bodyPr/>
        <a:lstStyle/>
        <a:p>
          <a:endParaRPr lang="en-GB"/>
        </a:p>
      </dgm:t>
    </dgm:pt>
    <dgm:pt modelId="{1FDCA539-1F4A-450A-94BE-96CB6479D59F}" type="sibTrans" cxnId="{5D9E170C-11C3-4CD8-843A-1E9A23F206E7}">
      <dgm:prSet/>
      <dgm:spPr/>
      <dgm:t>
        <a:bodyPr/>
        <a:lstStyle/>
        <a:p>
          <a:endParaRPr lang="en-GB"/>
        </a:p>
      </dgm:t>
    </dgm:pt>
    <dgm:pt modelId="{18104804-1441-4623-87AA-F233A4F22437}">
      <dgm:prSet phldrT="[Text]"/>
      <dgm:spPr/>
      <dgm:t>
        <a:bodyPr/>
        <a:lstStyle/>
        <a:p>
          <a:r>
            <a:rPr lang="lt-LT" dirty="0" smtClean="0"/>
            <a:t>2008</a:t>
          </a:r>
          <a:endParaRPr lang="en-GB" dirty="0"/>
        </a:p>
      </dgm:t>
    </dgm:pt>
    <dgm:pt modelId="{8253DE6B-1D9D-4243-9A7B-BDC7C01F116B}" type="parTrans" cxnId="{122D3F56-EECC-4C41-B3D3-EB912A55C03E}">
      <dgm:prSet/>
      <dgm:spPr/>
      <dgm:t>
        <a:bodyPr/>
        <a:lstStyle/>
        <a:p>
          <a:endParaRPr lang="en-GB"/>
        </a:p>
      </dgm:t>
    </dgm:pt>
    <dgm:pt modelId="{BAD9B78C-9731-4E21-AA27-3C4AC078E445}" type="sibTrans" cxnId="{122D3F56-EECC-4C41-B3D3-EB912A55C03E}">
      <dgm:prSet/>
      <dgm:spPr/>
      <dgm:t>
        <a:bodyPr/>
        <a:lstStyle/>
        <a:p>
          <a:endParaRPr lang="en-GB"/>
        </a:p>
      </dgm:t>
    </dgm:pt>
    <dgm:pt modelId="{E37C59D7-8975-4D44-AE54-EDFC8A7A444F}">
      <dgm:prSet phldrT="[Text]"/>
      <dgm:spPr/>
      <dgm:t>
        <a:bodyPr/>
        <a:lstStyle/>
        <a:p>
          <a:r>
            <a:rPr lang="en-US" dirty="0" smtClean="0"/>
            <a:t>PHP 5.3 and windows.php.net</a:t>
          </a:r>
          <a:endParaRPr lang="en-GB" dirty="0"/>
        </a:p>
      </dgm:t>
    </dgm:pt>
    <dgm:pt modelId="{6775FD1D-46C3-4221-BB06-C267F68BB0B6}" type="parTrans" cxnId="{4FF39FB3-1637-4296-8FE2-F532D3A7B3CA}">
      <dgm:prSet/>
      <dgm:spPr/>
      <dgm:t>
        <a:bodyPr/>
        <a:lstStyle/>
        <a:p>
          <a:endParaRPr lang="en-GB"/>
        </a:p>
      </dgm:t>
    </dgm:pt>
    <dgm:pt modelId="{A7A25457-25B7-4262-A1C1-F63698B22B10}" type="sibTrans" cxnId="{4FF39FB3-1637-4296-8FE2-F532D3A7B3CA}">
      <dgm:prSet/>
      <dgm:spPr/>
      <dgm:t>
        <a:bodyPr/>
        <a:lstStyle/>
        <a:p>
          <a:endParaRPr lang="en-GB"/>
        </a:p>
      </dgm:t>
    </dgm:pt>
    <dgm:pt modelId="{7B63188A-AE4E-4A1A-BB97-054B999281E9}">
      <dgm:prSet phldrT="[Text]"/>
      <dgm:spPr/>
      <dgm:t>
        <a:bodyPr/>
        <a:lstStyle/>
        <a:p>
          <a:r>
            <a:rPr lang="lt-LT" dirty="0" smtClean="0"/>
            <a:t>2010</a:t>
          </a:r>
          <a:endParaRPr lang="en-GB" dirty="0"/>
        </a:p>
      </dgm:t>
    </dgm:pt>
    <dgm:pt modelId="{16C9979D-39A5-40BB-8235-1D035F6FF516}" type="parTrans" cxnId="{A1E94E2C-A13D-4CA2-8891-B5DD45AEBACE}">
      <dgm:prSet/>
      <dgm:spPr/>
      <dgm:t>
        <a:bodyPr/>
        <a:lstStyle/>
        <a:p>
          <a:endParaRPr lang="en-GB"/>
        </a:p>
      </dgm:t>
    </dgm:pt>
    <dgm:pt modelId="{7D03A1FC-B2A2-4804-9EC0-AA0DC58C3098}" type="sibTrans" cxnId="{A1E94E2C-A13D-4CA2-8891-B5DD45AEBACE}">
      <dgm:prSet/>
      <dgm:spPr/>
      <dgm:t>
        <a:bodyPr/>
        <a:lstStyle/>
        <a:p>
          <a:endParaRPr lang="en-GB"/>
        </a:p>
      </dgm:t>
    </dgm:pt>
    <dgm:pt modelId="{0C46F25F-7DEC-4D6A-8EED-5BB22CB299C4}">
      <dgm:prSet phldrT="[Text]"/>
      <dgm:spPr/>
      <dgm:t>
        <a:bodyPr/>
        <a:lstStyle/>
        <a:p>
          <a:r>
            <a:rPr lang="lt-LT" dirty="0" smtClean="0"/>
            <a:t>2009</a:t>
          </a:r>
          <a:endParaRPr lang="en-GB" dirty="0"/>
        </a:p>
      </dgm:t>
    </dgm:pt>
    <dgm:pt modelId="{B268D882-8ACF-419E-B1ED-C4676B1A28D2}" type="parTrans" cxnId="{72DBD5F3-BBBF-40AB-A6B3-DB757E305D39}">
      <dgm:prSet/>
      <dgm:spPr/>
      <dgm:t>
        <a:bodyPr/>
        <a:lstStyle/>
        <a:p>
          <a:endParaRPr lang="en-GB"/>
        </a:p>
      </dgm:t>
    </dgm:pt>
    <dgm:pt modelId="{270A2F0E-E0ED-4B36-AF40-BB22938DAAD5}" type="sibTrans" cxnId="{72DBD5F3-BBBF-40AB-A6B3-DB757E305D39}">
      <dgm:prSet/>
      <dgm:spPr/>
      <dgm:t>
        <a:bodyPr/>
        <a:lstStyle/>
        <a:p>
          <a:endParaRPr lang="en-GB"/>
        </a:p>
      </dgm:t>
    </dgm:pt>
    <dgm:pt modelId="{8230CBA9-2DCA-41F8-8389-FD2EE746082E}">
      <dgm:prSet phldrT="[Text]"/>
      <dgm:spPr/>
      <dgm:t>
        <a:bodyPr/>
        <a:lstStyle/>
        <a:p>
          <a:r>
            <a:rPr lang="en-US" dirty="0" smtClean="0"/>
            <a:t>PHP 5.3 release</a:t>
          </a:r>
          <a:endParaRPr lang="en-GB" dirty="0"/>
        </a:p>
      </dgm:t>
    </dgm:pt>
    <dgm:pt modelId="{C37D58E3-96A8-4732-9D1F-C087D1392458}" type="parTrans" cxnId="{7E613956-87CD-4EB8-AAD8-180A6B14CF08}">
      <dgm:prSet/>
      <dgm:spPr/>
      <dgm:t>
        <a:bodyPr/>
        <a:lstStyle/>
        <a:p>
          <a:endParaRPr lang="en-GB"/>
        </a:p>
      </dgm:t>
    </dgm:pt>
    <dgm:pt modelId="{BD73C56A-B968-497B-91FE-ADA1338D27C1}" type="sibTrans" cxnId="{7E613956-87CD-4EB8-AAD8-180A6B14CF08}">
      <dgm:prSet/>
      <dgm:spPr/>
      <dgm:t>
        <a:bodyPr/>
        <a:lstStyle/>
        <a:p>
          <a:endParaRPr lang="en-GB"/>
        </a:p>
      </dgm:t>
    </dgm:pt>
    <dgm:pt modelId="{C44657BA-C68F-42EF-A884-10B43E9A06B7}">
      <dgm:prSet phldrT="[Text]"/>
      <dgm:spPr/>
      <dgm:t>
        <a:bodyPr/>
        <a:lstStyle/>
        <a:p>
          <a:r>
            <a:rPr lang="lt-LT" dirty="0" smtClean="0"/>
            <a:t>WinCache 1.0</a:t>
          </a:r>
          <a:endParaRPr lang="en-GB" dirty="0"/>
        </a:p>
      </dgm:t>
    </dgm:pt>
    <dgm:pt modelId="{2B9F3B37-7DF2-4C6E-ABC8-2DAADA03F0D8}" type="parTrans" cxnId="{D0C1D67E-732E-413B-B92F-7FF98C399837}">
      <dgm:prSet/>
      <dgm:spPr/>
      <dgm:t>
        <a:bodyPr/>
        <a:lstStyle/>
        <a:p>
          <a:endParaRPr lang="en-GB"/>
        </a:p>
      </dgm:t>
    </dgm:pt>
    <dgm:pt modelId="{8967C7FC-295A-4C4F-B2EF-1BF16CEE0929}" type="sibTrans" cxnId="{D0C1D67E-732E-413B-B92F-7FF98C399837}">
      <dgm:prSet/>
      <dgm:spPr/>
      <dgm:t>
        <a:bodyPr/>
        <a:lstStyle/>
        <a:p>
          <a:endParaRPr lang="en-GB"/>
        </a:p>
      </dgm:t>
    </dgm:pt>
    <dgm:pt modelId="{DAC0885B-19CE-4F12-B3B6-E4DFF8F8AFC6}">
      <dgm:prSet phldrT="[Text]"/>
      <dgm:spPr/>
      <dgm:t>
        <a:bodyPr/>
        <a:lstStyle/>
        <a:p>
          <a:r>
            <a:rPr lang="lt-LT" dirty="0" smtClean="0"/>
            <a:t>FastCGI 1.5</a:t>
          </a:r>
          <a:endParaRPr lang="en-GB" dirty="0"/>
        </a:p>
      </dgm:t>
    </dgm:pt>
    <dgm:pt modelId="{6AE8169C-ED2A-474B-A146-7C6B854F8F53}" type="parTrans" cxnId="{EEFA8E70-15B3-424B-8B65-B4CA1D22B7D5}">
      <dgm:prSet/>
      <dgm:spPr/>
      <dgm:t>
        <a:bodyPr/>
        <a:lstStyle/>
        <a:p>
          <a:endParaRPr lang="en-GB"/>
        </a:p>
      </dgm:t>
    </dgm:pt>
    <dgm:pt modelId="{B970AFD4-E1DA-496B-BA2A-B26A3ABE3631}" type="sibTrans" cxnId="{EEFA8E70-15B3-424B-8B65-B4CA1D22B7D5}">
      <dgm:prSet/>
      <dgm:spPr/>
      <dgm:t>
        <a:bodyPr/>
        <a:lstStyle/>
        <a:p>
          <a:endParaRPr lang="en-GB"/>
        </a:p>
      </dgm:t>
    </dgm:pt>
    <dgm:pt modelId="{CC56402D-9D04-4F2C-8DEF-DFE43EB577C8}">
      <dgm:prSet phldrT="[Text]"/>
      <dgm:spPr/>
      <dgm:t>
        <a:bodyPr/>
        <a:lstStyle/>
        <a:p>
          <a:r>
            <a:rPr lang="lt-LT" dirty="0" smtClean="0"/>
            <a:t>WinCache 1.1</a:t>
          </a:r>
          <a:endParaRPr lang="en-GB" dirty="0"/>
        </a:p>
      </dgm:t>
    </dgm:pt>
    <dgm:pt modelId="{CB8A7FDA-E0CD-416A-8136-09A4269E0E90}" type="parTrans" cxnId="{4ECB2C37-D763-4B34-875C-D4E9B714BDE4}">
      <dgm:prSet/>
      <dgm:spPr/>
      <dgm:t>
        <a:bodyPr/>
        <a:lstStyle/>
        <a:p>
          <a:endParaRPr lang="en-GB"/>
        </a:p>
      </dgm:t>
    </dgm:pt>
    <dgm:pt modelId="{6AD3FB8D-D0EB-4482-9DB9-785486EFAB67}" type="sibTrans" cxnId="{4ECB2C37-D763-4B34-875C-D4E9B714BDE4}">
      <dgm:prSet/>
      <dgm:spPr/>
      <dgm:t>
        <a:bodyPr/>
        <a:lstStyle/>
        <a:p>
          <a:endParaRPr lang="en-GB"/>
        </a:p>
      </dgm:t>
    </dgm:pt>
    <dgm:pt modelId="{2CFE1707-D685-40FF-B1EE-014CF6318DC2}" type="pres">
      <dgm:prSet presAssocID="{9970FFF1-9FF4-4856-AFF5-9AD1EE777DC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D609F26-53CD-4240-B24E-CBF8E0B12D47}" type="pres">
      <dgm:prSet presAssocID="{0C437AFD-D05F-4F00-86BE-2C8DD6F71B01}" presName="composite" presStyleCnt="0"/>
      <dgm:spPr/>
    </dgm:pt>
    <dgm:pt modelId="{EFD4D373-71C5-437D-8370-6102B3B3F6DA}" type="pres">
      <dgm:prSet presAssocID="{0C437AFD-D05F-4F00-86BE-2C8DD6F71B0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06898D-4A26-45A0-BF56-1F6E843493B4}" type="pres">
      <dgm:prSet presAssocID="{0C437AFD-D05F-4F00-86BE-2C8DD6F71B0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CC1A93-DE06-440A-B8E1-C6773071C032}" type="pres">
      <dgm:prSet presAssocID="{3B06A631-ACF0-4BB4-BF98-42AD22028FCD}" presName="sp" presStyleCnt="0"/>
      <dgm:spPr/>
    </dgm:pt>
    <dgm:pt modelId="{0360B8D7-61CB-45A8-8318-1AC20AB796C7}" type="pres">
      <dgm:prSet presAssocID="{F2425D48-1021-4E0F-AE18-6227AAD5E680}" presName="composite" presStyleCnt="0"/>
      <dgm:spPr/>
    </dgm:pt>
    <dgm:pt modelId="{CAA63991-7A07-495A-942B-4C2E43C30791}" type="pres">
      <dgm:prSet presAssocID="{F2425D48-1021-4E0F-AE18-6227AAD5E680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D52974-B1DE-4706-A990-3368B2C69CCD}" type="pres">
      <dgm:prSet presAssocID="{F2425D48-1021-4E0F-AE18-6227AAD5E680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605336-B495-4F37-B937-0DDC683A682D}" type="pres">
      <dgm:prSet presAssocID="{6E1427BF-2C3C-4BA8-A5C7-9EEDA4419E90}" presName="sp" presStyleCnt="0"/>
      <dgm:spPr/>
    </dgm:pt>
    <dgm:pt modelId="{6E3C1A73-713D-41B4-906C-25ED669F9E61}" type="pres">
      <dgm:prSet presAssocID="{18104804-1441-4623-87AA-F233A4F22437}" presName="composite" presStyleCnt="0"/>
      <dgm:spPr/>
    </dgm:pt>
    <dgm:pt modelId="{0715BB2D-11FF-4C53-A146-5CE6A5A4D0F5}" type="pres">
      <dgm:prSet presAssocID="{18104804-1441-4623-87AA-F233A4F22437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C42BE9-8A7D-4773-B94B-EFB9B4530628}" type="pres">
      <dgm:prSet presAssocID="{18104804-1441-4623-87AA-F233A4F22437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287CB0-F9C6-4918-9948-74D7B6365EE2}" type="pres">
      <dgm:prSet presAssocID="{BAD9B78C-9731-4E21-AA27-3C4AC078E445}" presName="sp" presStyleCnt="0"/>
      <dgm:spPr/>
    </dgm:pt>
    <dgm:pt modelId="{719E4404-4B93-4F44-A787-BBB712E347CD}" type="pres">
      <dgm:prSet presAssocID="{0C46F25F-7DEC-4D6A-8EED-5BB22CB299C4}" presName="composite" presStyleCnt="0"/>
      <dgm:spPr/>
    </dgm:pt>
    <dgm:pt modelId="{4D148188-18A9-45E1-8B3E-C354422460C8}" type="pres">
      <dgm:prSet presAssocID="{0C46F25F-7DEC-4D6A-8EED-5BB22CB299C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1282E-03FF-4ED0-8BF2-1ED14D75A48B}" type="pres">
      <dgm:prSet presAssocID="{0C46F25F-7DEC-4D6A-8EED-5BB22CB299C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57C652-B9B9-4B47-BC8E-251DF3EF9870}" type="pres">
      <dgm:prSet presAssocID="{270A2F0E-E0ED-4B36-AF40-BB22938DAAD5}" presName="sp" presStyleCnt="0"/>
      <dgm:spPr/>
    </dgm:pt>
    <dgm:pt modelId="{76DECD4F-28DE-428F-86DF-FC717768AA11}" type="pres">
      <dgm:prSet presAssocID="{7B63188A-AE4E-4A1A-BB97-054B999281E9}" presName="composite" presStyleCnt="0"/>
      <dgm:spPr/>
    </dgm:pt>
    <dgm:pt modelId="{EE2D4256-9923-4A86-88F4-9DEFDBCE3335}" type="pres">
      <dgm:prSet presAssocID="{7B63188A-AE4E-4A1A-BB97-054B999281E9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81C9BA-BA78-4EE5-AD0E-C3722A540B80}" type="pres">
      <dgm:prSet presAssocID="{7B63188A-AE4E-4A1A-BB97-054B999281E9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C1A66D2-0398-4CE5-BE17-B0A143D0F551}" type="presOf" srcId="{9970FFF1-9FF4-4856-AFF5-9AD1EE777DCD}" destId="{2CFE1707-D685-40FF-B1EE-014CF6318DC2}" srcOrd="0" destOrd="0" presId="urn:microsoft.com/office/officeart/2005/8/layout/chevron2"/>
    <dgm:cxn modelId="{77C4DB8A-FB8F-4E07-B7D7-783AA2F81CD1}" type="presOf" srcId="{8230CBA9-2DCA-41F8-8389-FD2EE746082E}" destId="{6421282E-03FF-4ED0-8BF2-1ED14D75A48B}" srcOrd="0" destOrd="0" presId="urn:microsoft.com/office/officeart/2005/8/layout/chevron2"/>
    <dgm:cxn modelId="{783F56ED-9130-4644-A0EC-F4BF82F1F896}" type="presOf" srcId="{0C437AFD-D05F-4F00-86BE-2C8DD6F71B01}" destId="{EFD4D373-71C5-437D-8370-6102B3B3F6DA}" srcOrd="0" destOrd="0" presId="urn:microsoft.com/office/officeart/2005/8/layout/chevron2"/>
    <dgm:cxn modelId="{BD579D8E-0AC8-48D9-A1BD-727886202032}" type="presOf" srcId="{F2425D48-1021-4E0F-AE18-6227AAD5E680}" destId="{CAA63991-7A07-495A-942B-4C2E43C30791}" srcOrd="0" destOrd="0" presId="urn:microsoft.com/office/officeart/2005/8/layout/chevron2"/>
    <dgm:cxn modelId="{FD620AA5-43EA-46D7-8E73-CCC0CF8A8D42}" type="presOf" srcId="{E37C59D7-8975-4D44-AE54-EDFC8A7A444F}" destId="{0BC42BE9-8A7D-4773-B94B-EFB9B4530628}" srcOrd="0" destOrd="0" presId="urn:microsoft.com/office/officeart/2005/8/layout/chevron2"/>
    <dgm:cxn modelId="{A1E94E2C-A13D-4CA2-8891-B5DD45AEBACE}" srcId="{9970FFF1-9FF4-4856-AFF5-9AD1EE777DCD}" destId="{7B63188A-AE4E-4A1A-BB97-054B999281E9}" srcOrd="4" destOrd="0" parTransId="{16C9979D-39A5-40BB-8235-1D035F6FF516}" sibTransId="{7D03A1FC-B2A2-4804-9EC0-AA0DC58C3098}"/>
    <dgm:cxn modelId="{7619F79C-609C-4A1F-B405-4ABC49DECDC4}" type="presOf" srcId="{DAC0885B-19CE-4F12-B3B6-E4DFF8F8AFC6}" destId="{6381C9BA-BA78-4EE5-AD0E-C3722A540B80}" srcOrd="0" destOrd="0" presId="urn:microsoft.com/office/officeart/2005/8/layout/chevron2"/>
    <dgm:cxn modelId="{A5E06465-2105-49E5-830F-E933BA03707D}" type="presOf" srcId="{AD3C7FF7-4F0F-4AA9-B14C-357AFF59C084}" destId="{7DD52974-B1DE-4706-A990-3368B2C69CCD}" srcOrd="0" destOrd="0" presId="urn:microsoft.com/office/officeart/2005/8/layout/chevron2"/>
    <dgm:cxn modelId="{9AC5CF83-7613-4D85-B043-2EA0FA76BE1D}" srcId="{9970FFF1-9FF4-4856-AFF5-9AD1EE777DCD}" destId="{0C437AFD-D05F-4F00-86BE-2C8DD6F71B01}" srcOrd="0" destOrd="0" parTransId="{D3216A18-9296-494B-ADCF-8E5F4AB8B615}" sibTransId="{3B06A631-ACF0-4BB4-BF98-42AD22028FCD}"/>
    <dgm:cxn modelId="{FD681BCF-D321-4D15-A474-F720ED02C7D7}" type="presOf" srcId="{18104804-1441-4623-87AA-F233A4F22437}" destId="{0715BB2D-11FF-4C53-A146-5CE6A5A4D0F5}" srcOrd="0" destOrd="0" presId="urn:microsoft.com/office/officeart/2005/8/layout/chevron2"/>
    <dgm:cxn modelId="{98EB3819-60D7-4721-BFEF-E23445FC0BAD}" srcId="{9970FFF1-9FF4-4856-AFF5-9AD1EE777DCD}" destId="{F2425D48-1021-4E0F-AE18-6227AAD5E680}" srcOrd="1" destOrd="0" parTransId="{02595752-0DBD-47DD-82B7-B66B83D180A4}" sibTransId="{6E1427BF-2C3C-4BA8-A5C7-9EEDA4419E90}"/>
    <dgm:cxn modelId="{731FD59A-FFD0-443B-870E-023B802DCDA3}" type="presOf" srcId="{2743E821-14CD-4B4E-878F-5856E69203A4}" destId="{0106898D-4A26-45A0-BF56-1F6E843493B4}" srcOrd="0" destOrd="0" presId="urn:microsoft.com/office/officeart/2005/8/layout/chevron2"/>
    <dgm:cxn modelId="{D0C1D67E-732E-413B-B92F-7FF98C399837}" srcId="{0C46F25F-7DEC-4D6A-8EED-5BB22CB299C4}" destId="{C44657BA-C68F-42EF-A884-10B43E9A06B7}" srcOrd="1" destOrd="0" parTransId="{2B9F3B37-7DF2-4C6E-ABC8-2DAADA03F0D8}" sibTransId="{8967C7FC-295A-4C4F-B2EF-1BF16CEE0929}"/>
    <dgm:cxn modelId="{EEFA8E70-15B3-424B-8B65-B4CA1D22B7D5}" srcId="{7B63188A-AE4E-4A1A-BB97-054B999281E9}" destId="{DAC0885B-19CE-4F12-B3B6-E4DFF8F8AFC6}" srcOrd="0" destOrd="0" parTransId="{6AE8169C-ED2A-474B-A146-7C6B854F8F53}" sibTransId="{B970AFD4-E1DA-496B-BA2A-B26A3ABE3631}"/>
    <dgm:cxn modelId="{4FF39FB3-1637-4296-8FE2-F532D3A7B3CA}" srcId="{18104804-1441-4623-87AA-F233A4F22437}" destId="{E37C59D7-8975-4D44-AE54-EDFC8A7A444F}" srcOrd="0" destOrd="0" parTransId="{6775FD1D-46C3-4221-BB06-C267F68BB0B6}" sibTransId="{A7A25457-25B7-4262-A1C1-F63698B22B10}"/>
    <dgm:cxn modelId="{14A0457D-04D5-414D-9FCA-246275D57021}" type="presOf" srcId="{7B63188A-AE4E-4A1A-BB97-054B999281E9}" destId="{EE2D4256-9923-4A86-88F4-9DEFDBCE3335}" srcOrd="0" destOrd="0" presId="urn:microsoft.com/office/officeart/2005/8/layout/chevron2"/>
    <dgm:cxn modelId="{AC900286-4280-467C-BB50-2C6AE40C3115}" type="presOf" srcId="{C44657BA-C68F-42EF-A884-10B43E9A06B7}" destId="{6421282E-03FF-4ED0-8BF2-1ED14D75A48B}" srcOrd="0" destOrd="1" presId="urn:microsoft.com/office/officeart/2005/8/layout/chevron2"/>
    <dgm:cxn modelId="{4ECB2C37-D763-4B34-875C-D4E9B714BDE4}" srcId="{7B63188A-AE4E-4A1A-BB97-054B999281E9}" destId="{CC56402D-9D04-4F2C-8DEF-DFE43EB577C8}" srcOrd="1" destOrd="0" parTransId="{CB8A7FDA-E0CD-416A-8136-09A4269E0E90}" sibTransId="{6AD3FB8D-D0EB-4482-9DB9-785486EFAB67}"/>
    <dgm:cxn modelId="{5D9E170C-11C3-4CD8-843A-1E9A23F206E7}" srcId="{F2425D48-1021-4E0F-AE18-6227AAD5E680}" destId="{AD3C7FF7-4F0F-4AA9-B14C-357AFF59C084}" srcOrd="0" destOrd="0" parTransId="{6D79CAB8-0674-40F1-A8E7-21B0FD295DFE}" sibTransId="{1FDCA539-1F4A-450A-94BE-96CB6479D59F}"/>
    <dgm:cxn modelId="{7E613956-87CD-4EB8-AAD8-180A6B14CF08}" srcId="{0C46F25F-7DEC-4D6A-8EED-5BB22CB299C4}" destId="{8230CBA9-2DCA-41F8-8389-FD2EE746082E}" srcOrd="0" destOrd="0" parTransId="{C37D58E3-96A8-4732-9D1F-C087D1392458}" sibTransId="{BD73C56A-B968-497B-91FE-ADA1338D27C1}"/>
    <dgm:cxn modelId="{72DBD5F3-BBBF-40AB-A6B3-DB757E305D39}" srcId="{9970FFF1-9FF4-4856-AFF5-9AD1EE777DCD}" destId="{0C46F25F-7DEC-4D6A-8EED-5BB22CB299C4}" srcOrd="3" destOrd="0" parTransId="{B268D882-8ACF-419E-B1ED-C4676B1A28D2}" sibTransId="{270A2F0E-E0ED-4B36-AF40-BB22938DAAD5}"/>
    <dgm:cxn modelId="{6C599269-6BE9-480C-B0D3-677A19A3F17B}" type="presOf" srcId="{CC56402D-9D04-4F2C-8DEF-DFE43EB577C8}" destId="{6381C9BA-BA78-4EE5-AD0E-C3722A540B80}" srcOrd="0" destOrd="1" presId="urn:microsoft.com/office/officeart/2005/8/layout/chevron2"/>
    <dgm:cxn modelId="{AD0461BD-E206-411F-8DF3-4EFAA31757D5}" srcId="{0C437AFD-D05F-4F00-86BE-2C8DD6F71B01}" destId="{2743E821-14CD-4B4E-878F-5856E69203A4}" srcOrd="0" destOrd="0" parTransId="{130F5A2E-A7D4-4EFC-8EE3-06E3F6F3B73E}" sibTransId="{71432951-81C2-4797-832D-5107579A0BAC}"/>
    <dgm:cxn modelId="{478519E2-E609-4472-B8C4-65454DC31A22}" type="presOf" srcId="{0C46F25F-7DEC-4D6A-8EED-5BB22CB299C4}" destId="{4D148188-18A9-45E1-8B3E-C354422460C8}" srcOrd="0" destOrd="0" presId="urn:microsoft.com/office/officeart/2005/8/layout/chevron2"/>
    <dgm:cxn modelId="{122D3F56-EECC-4C41-B3D3-EB912A55C03E}" srcId="{9970FFF1-9FF4-4856-AFF5-9AD1EE777DCD}" destId="{18104804-1441-4623-87AA-F233A4F22437}" srcOrd="2" destOrd="0" parTransId="{8253DE6B-1D9D-4243-9A7B-BDC7C01F116B}" sibTransId="{BAD9B78C-9731-4E21-AA27-3C4AC078E445}"/>
    <dgm:cxn modelId="{5495996E-0848-4C74-8625-2DB3FE3488A1}" type="presParOf" srcId="{2CFE1707-D685-40FF-B1EE-014CF6318DC2}" destId="{7D609F26-53CD-4240-B24E-CBF8E0B12D47}" srcOrd="0" destOrd="0" presId="urn:microsoft.com/office/officeart/2005/8/layout/chevron2"/>
    <dgm:cxn modelId="{696B8136-A7B2-4C56-B444-D5BF7EBF236F}" type="presParOf" srcId="{7D609F26-53CD-4240-B24E-CBF8E0B12D47}" destId="{EFD4D373-71C5-437D-8370-6102B3B3F6DA}" srcOrd="0" destOrd="0" presId="urn:microsoft.com/office/officeart/2005/8/layout/chevron2"/>
    <dgm:cxn modelId="{A177035C-88DD-43A2-959E-66AFE18BC6F8}" type="presParOf" srcId="{7D609F26-53CD-4240-B24E-CBF8E0B12D47}" destId="{0106898D-4A26-45A0-BF56-1F6E843493B4}" srcOrd="1" destOrd="0" presId="urn:microsoft.com/office/officeart/2005/8/layout/chevron2"/>
    <dgm:cxn modelId="{8B4E8009-7D39-48D7-ACC9-8150A0C725ED}" type="presParOf" srcId="{2CFE1707-D685-40FF-B1EE-014CF6318DC2}" destId="{A4CC1A93-DE06-440A-B8E1-C6773071C032}" srcOrd="1" destOrd="0" presId="urn:microsoft.com/office/officeart/2005/8/layout/chevron2"/>
    <dgm:cxn modelId="{8DA73415-747D-4F9B-8B52-F00BF737B2A6}" type="presParOf" srcId="{2CFE1707-D685-40FF-B1EE-014CF6318DC2}" destId="{0360B8D7-61CB-45A8-8318-1AC20AB796C7}" srcOrd="2" destOrd="0" presId="urn:microsoft.com/office/officeart/2005/8/layout/chevron2"/>
    <dgm:cxn modelId="{F243ABC6-A2DC-4AD5-87FE-A4576BB4E1DD}" type="presParOf" srcId="{0360B8D7-61CB-45A8-8318-1AC20AB796C7}" destId="{CAA63991-7A07-495A-942B-4C2E43C30791}" srcOrd="0" destOrd="0" presId="urn:microsoft.com/office/officeart/2005/8/layout/chevron2"/>
    <dgm:cxn modelId="{672398D1-F5D3-4D26-9D5C-332C7B2FE13D}" type="presParOf" srcId="{0360B8D7-61CB-45A8-8318-1AC20AB796C7}" destId="{7DD52974-B1DE-4706-A990-3368B2C69CCD}" srcOrd="1" destOrd="0" presId="urn:microsoft.com/office/officeart/2005/8/layout/chevron2"/>
    <dgm:cxn modelId="{A8E7BE15-3437-4CE1-958D-A4E65A359EAF}" type="presParOf" srcId="{2CFE1707-D685-40FF-B1EE-014CF6318DC2}" destId="{6D605336-B495-4F37-B937-0DDC683A682D}" srcOrd="3" destOrd="0" presId="urn:microsoft.com/office/officeart/2005/8/layout/chevron2"/>
    <dgm:cxn modelId="{ACD4EF6F-57E3-4297-8E84-25FEDA434532}" type="presParOf" srcId="{2CFE1707-D685-40FF-B1EE-014CF6318DC2}" destId="{6E3C1A73-713D-41B4-906C-25ED669F9E61}" srcOrd="4" destOrd="0" presId="urn:microsoft.com/office/officeart/2005/8/layout/chevron2"/>
    <dgm:cxn modelId="{C0E34309-1FB5-4A2C-91C0-D51A73EAF471}" type="presParOf" srcId="{6E3C1A73-713D-41B4-906C-25ED669F9E61}" destId="{0715BB2D-11FF-4C53-A146-5CE6A5A4D0F5}" srcOrd="0" destOrd="0" presId="urn:microsoft.com/office/officeart/2005/8/layout/chevron2"/>
    <dgm:cxn modelId="{38146F05-79D1-454E-BBA2-9067C870BCBD}" type="presParOf" srcId="{6E3C1A73-713D-41B4-906C-25ED669F9E61}" destId="{0BC42BE9-8A7D-4773-B94B-EFB9B4530628}" srcOrd="1" destOrd="0" presId="urn:microsoft.com/office/officeart/2005/8/layout/chevron2"/>
    <dgm:cxn modelId="{D7AD479A-CC78-4AA5-832D-274A0414E836}" type="presParOf" srcId="{2CFE1707-D685-40FF-B1EE-014CF6318DC2}" destId="{6A287CB0-F9C6-4918-9948-74D7B6365EE2}" srcOrd="5" destOrd="0" presId="urn:microsoft.com/office/officeart/2005/8/layout/chevron2"/>
    <dgm:cxn modelId="{AC563A10-AEFB-4F3D-82CE-480BF1ABE038}" type="presParOf" srcId="{2CFE1707-D685-40FF-B1EE-014CF6318DC2}" destId="{719E4404-4B93-4F44-A787-BBB712E347CD}" srcOrd="6" destOrd="0" presId="urn:microsoft.com/office/officeart/2005/8/layout/chevron2"/>
    <dgm:cxn modelId="{6819DDAE-1FC4-4420-B748-95F36C250927}" type="presParOf" srcId="{719E4404-4B93-4F44-A787-BBB712E347CD}" destId="{4D148188-18A9-45E1-8B3E-C354422460C8}" srcOrd="0" destOrd="0" presId="urn:microsoft.com/office/officeart/2005/8/layout/chevron2"/>
    <dgm:cxn modelId="{C49B197B-C568-46D5-B3FA-903F654FB654}" type="presParOf" srcId="{719E4404-4B93-4F44-A787-BBB712E347CD}" destId="{6421282E-03FF-4ED0-8BF2-1ED14D75A48B}" srcOrd="1" destOrd="0" presId="urn:microsoft.com/office/officeart/2005/8/layout/chevron2"/>
    <dgm:cxn modelId="{2B5BD328-0244-45A0-AD13-125B0AF9682D}" type="presParOf" srcId="{2CFE1707-D685-40FF-B1EE-014CF6318DC2}" destId="{7A57C652-B9B9-4B47-BC8E-251DF3EF9870}" srcOrd="7" destOrd="0" presId="urn:microsoft.com/office/officeart/2005/8/layout/chevron2"/>
    <dgm:cxn modelId="{AEAD276F-860E-4B7D-9859-1D1416D5B090}" type="presParOf" srcId="{2CFE1707-D685-40FF-B1EE-014CF6318DC2}" destId="{76DECD4F-28DE-428F-86DF-FC717768AA11}" srcOrd="8" destOrd="0" presId="urn:microsoft.com/office/officeart/2005/8/layout/chevron2"/>
    <dgm:cxn modelId="{BA909FB2-F6F5-4243-A38C-45559D29813E}" type="presParOf" srcId="{76DECD4F-28DE-428F-86DF-FC717768AA11}" destId="{EE2D4256-9923-4A86-88F4-9DEFDBCE3335}" srcOrd="0" destOrd="0" presId="urn:microsoft.com/office/officeart/2005/8/layout/chevron2"/>
    <dgm:cxn modelId="{78F98E74-755A-4C21-83D9-35C4DF0349E1}" type="presParOf" srcId="{76DECD4F-28DE-428F-86DF-FC717768AA11}" destId="{6381C9BA-BA78-4EE5-AD0E-C3722A540B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4D373-71C5-437D-8370-6102B3B3F6DA}">
      <dsp:nvSpPr>
        <dsp:cNvPr id="0" name=""/>
        <dsp:cNvSpPr/>
      </dsp:nvSpPr>
      <dsp:spPr>
        <a:xfrm rot="5400000">
          <a:off x="-145796" y="147808"/>
          <a:ext cx="971977" cy="6803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2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2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2006</a:t>
          </a:r>
          <a:endParaRPr lang="en-GB" sz="1900" kern="1200" dirty="0"/>
        </a:p>
      </dsp:txBody>
      <dsp:txXfrm rot="-5400000">
        <a:off x="1" y="342203"/>
        <a:ext cx="680384" cy="291593"/>
      </dsp:txXfrm>
    </dsp:sp>
    <dsp:sp modelId="{0106898D-4A26-45A0-BF56-1F6E843493B4}">
      <dsp:nvSpPr>
        <dsp:cNvPr id="0" name=""/>
        <dsp:cNvSpPr/>
      </dsp:nvSpPr>
      <dsp:spPr>
        <a:xfrm rot="5400000">
          <a:off x="4139099" y="-3456703"/>
          <a:ext cx="631785" cy="754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800" kern="1200" dirty="0" smtClean="0"/>
            <a:t>PHP </a:t>
          </a:r>
          <a:r>
            <a:rPr lang="en-US" sz="1800" kern="1200" dirty="0" smtClean="0"/>
            <a:t>and</a:t>
          </a:r>
          <a:r>
            <a:rPr lang="lt-LT" sz="1800" kern="1200" dirty="0" smtClean="0"/>
            <a:t> Windows </a:t>
          </a:r>
          <a:r>
            <a:rPr lang="en-US" sz="1800" kern="1200" dirty="0" smtClean="0"/>
            <a:t>= </a:t>
          </a:r>
          <a:r>
            <a:rPr lang="en-US" sz="1800" kern="1200" dirty="0" smtClean="0">
              <a:sym typeface="Wingdings" pitchFamily="2" charset="2"/>
            </a:rPr>
            <a:t></a:t>
          </a:r>
          <a:endParaRPr lang="en-GB" sz="1800" kern="1200" dirty="0"/>
        </a:p>
      </dsp:txBody>
      <dsp:txXfrm rot="-5400000">
        <a:off x="680385" y="32852"/>
        <a:ext cx="7518374" cy="570103"/>
      </dsp:txXfrm>
    </dsp:sp>
    <dsp:sp modelId="{CAA63991-7A07-495A-942B-4C2E43C30791}">
      <dsp:nvSpPr>
        <dsp:cNvPr id="0" name=""/>
        <dsp:cNvSpPr/>
      </dsp:nvSpPr>
      <dsp:spPr>
        <a:xfrm rot="5400000">
          <a:off x="-145796" y="1001167"/>
          <a:ext cx="971977" cy="680384"/>
        </a:xfrm>
        <a:prstGeom prst="chevron">
          <a:avLst/>
        </a:prstGeom>
        <a:gradFill rotWithShape="0">
          <a:gsLst>
            <a:gs pos="0">
              <a:schemeClr val="accent2">
                <a:hueOff val="-209531"/>
                <a:satOff val="-2415"/>
                <a:lumOff val="540"/>
                <a:alphaOff val="0"/>
                <a:tint val="70000"/>
                <a:satMod val="130000"/>
              </a:schemeClr>
            </a:gs>
            <a:gs pos="43000">
              <a:schemeClr val="accent2">
                <a:hueOff val="-209531"/>
                <a:satOff val="-2415"/>
                <a:lumOff val="540"/>
                <a:alphaOff val="0"/>
                <a:tint val="44000"/>
                <a:satMod val="165000"/>
              </a:schemeClr>
            </a:gs>
            <a:gs pos="93000">
              <a:schemeClr val="accent2">
                <a:hueOff val="-209531"/>
                <a:satOff val="-2415"/>
                <a:lumOff val="540"/>
                <a:alphaOff val="0"/>
                <a:tint val="15000"/>
                <a:satMod val="165000"/>
              </a:schemeClr>
            </a:gs>
            <a:gs pos="100000">
              <a:schemeClr val="accent2">
                <a:hueOff val="-209531"/>
                <a:satOff val="-2415"/>
                <a:lumOff val="54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-209531"/>
              <a:satOff val="-2415"/>
              <a:lumOff val="54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209531"/>
              <a:satOff val="-2415"/>
              <a:lumOff val="54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2007</a:t>
          </a:r>
          <a:endParaRPr lang="en-GB" sz="1900" kern="1200" dirty="0"/>
        </a:p>
      </dsp:txBody>
      <dsp:txXfrm rot="-5400000">
        <a:off x="1" y="1195562"/>
        <a:ext cx="680384" cy="291593"/>
      </dsp:txXfrm>
    </dsp:sp>
    <dsp:sp modelId="{7DD52974-B1DE-4706-A990-3368B2C69CCD}">
      <dsp:nvSpPr>
        <dsp:cNvPr id="0" name=""/>
        <dsp:cNvSpPr/>
      </dsp:nvSpPr>
      <dsp:spPr>
        <a:xfrm rot="5400000">
          <a:off x="4139099" y="-2603344"/>
          <a:ext cx="631785" cy="754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09531"/>
              <a:satOff val="-2415"/>
              <a:lumOff val="5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FastCGI</a:t>
          </a:r>
          <a:endParaRPr lang="en-GB" sz="1800" kern="1200" dirty="0"/>
        </a:p>
      </dsp:txBody>
      <dsp:txXfrm rot="-5400000">
        <a:off x="680385" y="886211"/>
        <a:ext cx="7518374" cy="570103"/>
      </dsp:txXfrm>
    </dsp:sp>
    <dsp:sp modelId="{0715BB2D-11FF-4C53-A146-5CE6A5A4D0F5}">
      <dsp:nvSpPr>
        <dsp:cNvPr id="0" name=""/>
        <dsp:cNvSpPr/>
      </dsp:nvSpPr>
      <dsp:spPr>
        <a:xfrm rot="5400000">
          <a:off x="-145796" y="1854526"/>
          <a:ext cx="971977" cy="680384"/>
        </a:xfrm>
        <a:prstGeom prst="chevron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70000"/>
                <a:satMod val="130000"/>
              </a:schemeClr>
            </a:gs>
            <a:gs pos="43000">
              <a:schemeClr val="accent2">
                <a:hueOff val="-419062"/>
                <a:satOff val="-4829"/>
                <a:lumOff val="1079"/>
                <a:alphaOff val="0"/>
                <a:tint val="44000"/>
                <a:satMod val="165000"/>
              </a:schemeClr>
            </a:gs>
            <a:gs pos="93000">
              <a:schemeClr val="accent2">
                <a:hueOff val="-419062"/>
                <a:satOff val="-4829"/>
                <a:lumOff val="1079"/>
                <a:alphaOff val="0"/>
                <a:tint val="15000"/>
                <a:satMod val="165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2008</a:t>
          </a:r>
          <a:endParaRPr lang="en-GB" sz="1900" kern="1200" dirty="0"/>
        </a:p>
      </dsp:txBody>
      <dsp:txXfrm rot="-5400000">
        <a:off x="1" y="2048921"/>
        <a:ext cx="680384" cy="291593"/>
      </dsp:txXfrm>
    </dsp:sp>
    <dsp:sp modelId="{0BC42BE9-8A7D-4773-B94B-EFB9B4530628}">
      <dsp:nvSpPr>
        <dsp:cNvPr id="0" name=""/>
        <dsp:cNvSpPr/>
      </dsp:nvSpPr>
      <dsp:spPr>
        <a:xfrm rot="5400000">
          <a:off x="4139099" y="-1749985"/>
          <a:ext cx="631785" cy="754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19062"/>
              <a:satOff val="-4829"/>
              <a:lumOff val="10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PHP 5.3 and windows.php.net</a:t>
          </a:r>
          <a:endParaRPr lang="en-GB" sz="1800" kern="1200" dirty="0"/>
        </a:p>
      </dsp:txBody>
      <dsp:txXfrm rot="-5400000">
        <a:off x="680385" y="1739570"/>
        <a:ext cx="7518374" cy="570103"/>
      </dsp:txXfrm>
    </dsp:sp>
    <dsp:sp modelId="{4D148188-18A9-45E1-8B3E-C354422460C8}">
      <dsp:nvSpPr>
        <dsp:cNvPr id="0" name=""/>
        <dsp:cNvSpPr/>
      </dsp:nvSpPr>
      <dsp:spPr>
        <a:xfrm rot="5400000">
          <a:off x="-145796" y="2707885"/>
          <a:ext cx="971977" cy="680384"/>
        </a:xfrm>
        <a:prstGeom prst="chevron">
          <a:avLst/>
        </a:prstGeom>
        <a:gradFill rotWithShape="0">
          <a:gsLst>
            <a:gs pos="0">
              <a:schemeClr val="accent2">
                <a:hueOff val="-628592"/>
                <a:satOff val="-7244"/>
                <a:lumOff val="1619"/>
                <a:alphaOff val="0"/>
                <a:tint val="70000"/>
                <a:satMod val="130000"/>
              </a:schemeClr>
            </a:gs>
            <a:gs pos="43000">
              <a:schemeClr val="accent2">
                <a:hueOff val="-628592"/>
                <a:satOff val="-7244"/>
                <a:lumOff val="1619"/>
                <a:alphaOff val="0"/>
                <a:tint val="44000"/>
                <a:satMod val="165000"/>
              </a:schemeClr>
            </a:gs>
            <a:gs pos="93000">
              <a:schemeClr val="accent2">
                <a:hueOff val="-628592"/>
                <a:satOff val="-7244"/>
                <a:lumOff val="1619"/>
                <a:alphaOff val="0"/>
                <a:tint val="15000"/>
                <a:satMod val="165000"/>
              </a:schemeClr>
            </a:gs>
            <a:gs pos="100000">
              <a:schemeClr val="accent2">
                <a:hueOff val="-628592"/>
                <a:satOff val="-7244"/>
                <a:lumOff val="1619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-628592"/>
              <a:satOff val="-7244"/>
              <a:lumOff val="161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628592"/>
              <a:satOff val="-7244"/>
              <a:lumOff val="1619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2009</a:t>
          </a:r>
          <a:endParaRPr lang="en-GB" sz="1900" kern="1200" dirty="0"/>
        </a:p>
      </dsp:txBody>
      <dsp:txXfrm rot="-5400000">
        <a:off x="1" y="2902280"/>
        <a:ext cx="680384" cy="291593"/>
      </dsp:txXfrm>
    </dsp:sp>
    <dsp:sp modelId="{6421282E-03FF-4ED0-8BF2-1ED14D75A48B}">
      <dsp:nvSpPr>
        <dsp:cNvPr id="0" name=""/>
        <dsp:cNvSpPr/>
      </dsp:nvSpPr>
      <dsp:spPr>
        <a:xfrm rot="5400000">
          <a:off x="4139099" y="-896626"/>
          <a:ext cx="631785" cy="754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628592"/>
              <a:satOff val="-7244"/>
              <a:lumOff val="16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PHP 5.3 release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800" kern="1200" dirty="0" smtClean="0"/>
            <a:t>WinCache 1.0</a:t>
          </a:r>
          <a:endParaRPr lang="en-GB" sz="1800" kern="1200" dirty="0"/>
        </a:p>
      </dsp:txBody>
      <dsp:txXfrm rot="-5400000">
        <a:off x="680385" y="2592929"/>
        <a:ext cx="7518374" cy="570103"/>
      </dsp:txXfrm>
    </dsp:sp>
    <dsp:sp modelId="{EE2D4256-9923-4A86-88F4-9DEFDBCE3335}">
      <dsp:nvSpPr>
        <dsp:cNvPr id="0" name=""/>
        <dsp:cNvSpPr/>
      </dsp:nvSpPr>
      <dsp:spPr>
        <a:xfrm rot="5400000">
          <a:off x="-145796" y="3561243"/>
          <a:ext cx="971977" cy="680384"/>
        </a:xfrm>
        <a:prstGeom prst="chevron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70000"/>
                <a:satMod val="130000"/>
              </a:schemeClr>
            </a:gs>
            <a:gs pos="43000">
              <a:schemeClr val="accent2">
                <a:hueOff val="-838123"/>
                <a:satOff val="-9658"/>
                <a:lumOff val="2159"/>
                <a:alphaOff val="0"/>
                <a:tint val="44000"/>
                <a:satMod val="165000"/>
              </a:schemeClr>
            </a:gs>
            <a:gs pos="93000">
              <a:schemeClr val="accent2">
                <a:hueOff val="-838123"/>
                <a:satOff val="-9658"/>
                <a:lumOff val="2159"/>
                <a:alphaOff val="0"/>
                <a:tint val="15000"/>
                <a:satMod val="165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lt-LT" sz="1900" kern="1200" dirty="0" smtClean="0"/>
            <a:t>2010</a:t>
          </a:r>
          <a:endParaRPr lang="en-GB" sz="1900" kern="1200" dirty="0"/>
        </a:p>
      </dsp:txBody>
      <dsp:txXfrm rot="-5400000">
        <a:off x="1" y="3755638"/>
        <a:ext cx="680384" cy="291593"/>
      </dsp:txXfrm>
    </dsp:sp>
    <dsp:sp modelId="{6381C9BA-BA78-4EE5-AD0E-C3722A540B80}">
      <dsp:nvSpPr>
        <dsp:cNvPr id="0" name=""/>
        <dsp:cNvSpPr/>
      </dsp:nvSpPr>
      <dsp:spPr>
        <a:xfrm rot="5400000">
          <a:off x="4139099" y="-43267"/>
          <a:ext cx="631785" cy="7549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38123"/>
              <a:satOff val="-9658"/>
              <a:lumOff val="21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800" kern="1200" dirty="0" smtClean="0"/>
            <a:t>FastCGI 1.5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lt-LT" sz="1800" kern="1200" dirty="0" smtClean="0"/>
            <a:t>WinCache 1.1</a:t>
          </a:r>
          <a:endParaRPr lang="en-GB" sz="1800" kern="1200" dirty="0"/>
        </a:p>
      </dsp:txBody>
      <dsp:txXfrm rot="-5400000">
        <a:off x="680385" y="3446288"/>
        <a:ext cx="7518374" cy="570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C19706-7444-4038-BC72-BD03C6239CB7}" type="datetimeFigureOut">
              <a:rPr lang="en-GB" smtClean="0"/>
              <a:t>16/12/2010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0C3F45-4888-4081-B305-38C0A7089A34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201416"/>
          </a:xfrm>
        </p:spPr>
        <p:txBody>
          <a:bodyPr>
            <a:normAutofit fontScale="90000"/>
          </a:bodyPr>
          <a:lstStyle/>
          <a:p>
            <a:r>
              <a:rPr lang="en-GB" sz="7300" b="1" dirty="0"/>
              <a:t>“PHP on Windows“ </a:t>
            </a:r>
            <a:r>
              <a:rPr lang="en-GB" b="1" dirty="0" smtClean="0"/>
              <a:t>installation and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725144"/>
            <a:ext cx="7854696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Juozas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lt-LT" dirty="0" smtClean="0"/>
              <a:t>www.juokaz.com / juozas</a:t>
            </a:r>
            <a:r>
              <a:rPr lang="en-US" dirty="0" smtClean="0"/>
              <a:t>@juokaz.com / @juokaz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3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01546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PHP </a:t>
            </a:r>
            <a:r>
              <a:rPr lang="en-US" dirty="0" smtClean="0"/>
              <a:t>and</a:t>
            </a:r>
            <a:r>
              <a:rPr lang="lt-LT" dirty="0" smtClean="0"/>
              <a:t> Microsoft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00" y="1908000"/>
            <a:ext cx="6408712" cy="481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7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PHP </a:t>
            </a:r>
            <a:r>
              <a:rPr lang="en-US" dirty="0" smtClean="0"/>
              <a:t>and</a:t>
            </a:r>
            <a:r>
              <a:rPr lang="lt-LT" dirty="0" smtClean="0"/>
              <a:t> Microsoft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8000"/>
            <a:ext cx="6431485" cy="4829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1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Community’s and</a:t>
            </a:r>
            <a:r>
              <a:rPr lang="lt-LT" dirty="0" smtClean="0"/>
              <a:t> Microsoft</a:t>
            </a:r>
            <a:r>
              <a:rPr lang="en-US" dirty="0" smtClean="0"/>
              <a:t>’s</a:t>
            </a:r>
            <a:r>
              <a:rPr lang="lt-LT" dirty="0" smtClean="0"/>
              <a:t> </a:t>
            </a:r>
            <a:r>
              <a:rPr lang="en-US" dirty="0" smtClean="0"/>
              <a:t>initiatives</a:t>
            </a:r>
            <a:endParaRPr lang="lt-LT" dirty="0" smtClean="0"/>
          </a:p>
          <a:p>
            <a:r>
              <a:rPr lang="en-US" dirty="0" smtClean="0"/>
              <a:t>Used in production</a:t>
            </a:r>
            <a:endParaRPr lang="lt-LT" dirty="0" smtClean="0"/>
          </a:p>
          <a:p>
            <a:r>
              <a:rPr lang="en-US" dirty="0" smtClean="0"/>
              <a:t>A lot of tools for developers</a:t>
            </a:r>
            <a:endParaRPr lang="lt-LT" dirty="0" smtClean="0"/>
          </a:p>
          <a:p>
            <a:r>
              <a:rPr lang="en-US" dirty="0" smtClean="0"/>
              <a:t>Work on interoperability is done on daily basis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WebDeploy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tool</a:t>
            </a:r>
            <a:endParaRPr lang="lt-LT" dirty="0" smtClean="0"/>
          </a:p>
          <a:p>
            <a:r>
              <a:rPr lang="en-US" dirty="0" smtClean="0"/>
              <a:t>Allows migrating </a:t>
            </a:r>
            <a:r>
              <a:rPr lang="lt-LT" dirty="0" smtClean="0"/>
              <a:t>IIS 6 -&gt; IIS 7</a:t>
            </a:r>
          </a:p>
          <a:p>
            <a:r>
              <a:rPr lang="en-US" dirty="0" smtClean="0"/>
              <a:t>Configuration</a:t>
            </a:r>
            <a:r>
              <a:rPr lang="lt-LT" dirty="0" smtClean="0"/>
              <a:t>, </a:t>
            </a:r>
            <a:r>
              <a:rPr lang="en-US" dirty="0" smtClean="0"/>
              <a:t>source code</a:t>
            </a:r>
            <a:r>
              <a:rPr lang="lt-LT" dirty="0" smtClean="0"/>
              <a:t>, </a:t>
            </a:r>
            <a:r>
              <a:rPr lang="en-US" dirty="0" smtClean="0"/>
              <a:t>DB’s, DLL’s etc.</a:t>
            </a:r>
            <a:endParaRPr lang="lt-LT" dirty="0" smtClean="0"/>
          </a:p>
          <a:p>
            <a:r>
              <a:rPr lang="en-US" dirty="0" smtClean="0"/>
              <a:t>Dependencies</a:t>
            </a:r>
            <a:endParaRPr lang="lt-LT" dirty="0" smtClean="0"/>
          </a:p>
          <a:p>
            <a:r>
              <a:rPr lang="en-US" dirty="0" smtClean="0"/>
              <a:t>Servers synchronization</a:t>
            </a:r>
            <a:endParaRPr lang="lt-LT" dirty="0" smtClean="0"/>
          </a:p>
          <a:p>
            <a:r>
              <a:rPr lang="en-US" dirty="0" smtClean="0"/>
              <a:t>No admin permissions are required</a:t>
            </a:r>
            <a:endParaRPr lang="lt-L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7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Web Platform Installer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lt-LT" dirty="0" smtClean="0"/>
              <a:t>WebDeploy</a:t>
            </a:r>
          </a:p>
          <a:p>
            <a:r>
              <a:rPr lang="en-US" dirty="0" smtClean="0"/>
              <a:t>Web server setup with one click</a:t>
            </a:r>
            <a:endParaRPr lang="lt-LT" dirty="0" smtClean="0"/>
          </a:p>
          <a:p>
            <a:pPr lvl="1"/>
            <a:r>
              <a:rPr lang="lt-LT" dirty="0" smtClean="0"/>
              <a:t>IIS, PHP, Microsoft SQL</a:t>
            </a:r>
            <a:r>
              <a:rPr lang="en-US" dirty="0" smtClean="0"/>
              <a:t> Server</a:t>
            </a:r>
            <a:r>
              <a:rPr lang="lt-LT" dirty="0" smtClean="0"/>
              <a:t>, .Net </a:t>
            </a:r>
            <a:r>
              <a:rPr lang="en-US" dirty="0" smtClean="0"/>
              <a:t>etc.</a:t>
            </a:r>
            <a:endParaRPr lang="lt-LT" dirty="0"/>
          </a:p>
          <a:p>
            <a:r>
              <a:rPr lang="lt-LT" dirty="0" smtClean="0"/>
              <a:t>Web App Gallery</a:t>
            </a:r>
          </a:p>
          <a:p>
            <a:pPr lvl="1"/>
            <a:r>
              <a:rPr lang="lt-LT" dirty="0" smtClean="0"/>
              <a:t>Drupal, Wordpress </a:t>
            </a:r>
            <a:r>
              <a:rPr lang="en-US" dirty="0" smtClean="0"/>
              <a:t>etc.</a:t>
            </a:r>
            <a:endParaRPr lang="lt-LT" dirty="0" smtClean="0"/>
          </a:p>
          <a:p>
            <a:pPr lvl="1"/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16575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Web Platform Installer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566508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1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Web App Gallery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696744" cy="49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9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IIS tools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7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Juozas Kaziukėnas</a:t>
            </a:r>
          </a:p>
          <a:p>
            <a:r>
              <a:rPr lang="en-US" dirty="0" smtClean="0"/>
              <a:t>Live in </a:t>
            </a:r>
            <a:r>
              <a:rPr lang="lt-LT" dirty="0" smtClean="0"/>
              <a:t>Edinburg</a:t>
            </a:r>
            <a:r>
              <a:rPr lang="en-US" dirty="0" smtClean="0"/>
              <a:t>h</a:t>
            </a:r>
            <a:r>
              <a:rPr lang="lt-LT" dirty="0" smtClean="0"/>
              <a:t>, </a:t>
            </a:r>
            <a:r>
              <a:rPr lang="en-US" dirty="0" smtClean="0"/>
              <a:t>UK</a:t>
            </a:r>
            <a:endParaRPr lang="lt-LT" dirty="0" smtClean="0"/>
          </a:p>
          <a:p>
            <a:r>
              <a:rPr lang="en-US" dirty="0" smtClean="0"/>
              <a:t>Student in </a:t>
            </a:r>
            <a:r>
              <a:rPr lang="lt-LT" dirty="0" smtClean="0"/>
              <a:t>University of Edinburgh</a:t>
            </a:r>
          </a:p>
          <a:p>
            <a:r>
              <a:rPr lang="en-US" dirty="0" smtClean="0"/>
              <a:t>Software developer</a:t>
            </a:r>
            <a:r>
              <a:rPr lang="lt-LT" dirty="0" smtClean="0"/>
              <a:t>, </a:t>
            </a:r>
            <a:r>
              <a:rPr lang="en-US" dirty="0" smtClean="0"/>
              <a:t>consultant and evangelist</a:t>
            </a:r>
            <a:endParaRPr lang="lt-LT" dirty="0" smtClean="0"/>
          </a:p>
          <a:p>
            <a:r>
              <a:rPr lang="en-US" dirty="0" smtClean="0"/>
              <a:t>Speaker in PHP conferences all over the world</a:t>
            </a:r>
            <a:endParaRPr lang="lt-LT" dirty="0" smtClean="0"/>
          </a:p>
          <a:p>
            <a:r>
              <a:rPr lang="en-US" dirty="0" smtClean="0"/>
              <a:t>Open source developer</a:t>
            </a:r>
            <a:r>
              <a:rPr lang="lt-LT" dirty="0" smtClean="0"/>
              <a:t> (Zend Framework, Doctrine </a:t>
            </a:r>
            <a:r>
              <a:rPr lang="en-US" dirty="0" smtClean="0"/>
              <a:t>etc.</a:t>
            </a:r>
            <a:r>
              <a:rPr lang="lt-LT" dirty="0" smtClean="0"/>
              <a:t>)</a:t>
            </a:r>
          </a:p>
          <a:p>
            <a:r>
              <a:rPr lang="en-US" dirty="0" smtClean="0"/>
              <a:t>Somewhat related to</a:t>
            </a:r>
            <a:r>
              <a:rPr lang="lt-LT" dirty="0" smtClean="0"/>
              <a:t> Microsoft...</a:t>
            </a:r>
          </a:p>
          <a:p>
            <a:r>
              <a:rPr lang="en-US" dirty="0" smtClean="0"/>
              <a:t>More info</a:t>
            </a:r>
            <a:r>
              <a:rPr lang="lt-LT" dirty="0" smtClean="0"/>
              <a:t> www.juokaz.com </a:t>
            </a:r>
            <a:r>
              <a:rPr lang="en-US" dirty="0" smtClean="0"/>
              <a:t>and</a:t>
            </a:r>
            <a:r>
              <a:rPr lang="lt-LT" dirty="0" smtClean="0"/>
              <a:t> </a:t>
            </a:r>
            <a:r>
              <a:rPr lang="en-US" dirty="0" smtClean="0"/>
              <a:t>@juokaz</a:t>
            </a:r>
            <a:endParaRPr lang="lt-L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4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PHP Manager for IIS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way to manage multiple PHP versions</a:t>
            </a:r>
            <a:endParaRPr lang="lt-LT" dirty="0" smtClean="0"/>
          </a:p>
          <a:p>
            <a:r>
              <a:rPr lang="en-US" dirty="0" smtClean="0"/>
              <a:t>Configuration editing in UI</a:t>
            </a:r>
            <a:r>
              <a:rPr lang="lt-LT" dirty="0" smtClean="0"/>
              <a:t> (</a:t>
            </a:r>
            <a:r>
              <a:rPr lang="en-US" dirty="0" smtClean="0"/>
              <a:t>no need to touch</a:t>
            </a:r>
            <a:r>
              <a:rPr lang="lt-LT" dirty="0" smtClean="0"/>
              <a:t> php.ini)</a:t>
            </a:r>
          </a:p>
          <a:p>
            <a:pPr lvl="1"/>
            <a:r>
              <a:rPr lang="en-US" dirty="0" smtClean="0"/>
              <a:t>No restart of IIS is needed because of</a:t>
            </a:r>
            <a:r>
              <a:rPr lang="lt-LT" dirty="0" smtClean="0"/>
              <a:t> FastCGI 7.5</a:t>
            </a:r>
          </a:p>
          <a:p>
            <a:pPr lvl="1"/>
            <a:r>
              <a:rPr lang="en-US" dirty="0" smtClean="0"/>
              <a:t>Also managing extensions and errors’ level</a:t>
            </a:r>
            <a:endParaRPr lang="lt-LT" dirty="0" smtClean="0"/>
          </a:p>
          <a:p>
            <a:r>
              <a:rPr lang="en-US" dirty="0" smtClean="0"/>
              <a:t>Websites can have different PHP versions configured</a:t>
            </a:r>
            <a:endParaRPr lang="lt-L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7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PHP Manager for IIS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286625" cy="50196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2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URL Rewrite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</a:t>
            </a:r>
            <a:r>
              <a:rPr lang="lt-LT" dirty="0" smtClean="0"/>
              <a:t> Apache mod_rewrite</a:t>
            </a:r>
          </a:p>
          <a:p>
            <a:pPr lvl="1"/>
            <a:r>
              <a:rPr lang="en-US" dirty="0" smtClean="0"/>
              <a:t>Probably has more features</a:t>
            </a:r>
            <a:endParaRPr lang="lt-LT" dirty="0" smtClean="0"/>
          </a:p>
          <a:p>
            <a:pPr lvl="1"/>
            <a:r>
              <a:rPr lang="en-US" dirty="0" smtClean="0"/>
              <a:t>Not always easier to use</a:t>
            </a:r>
            <a:endParaRPr lang="lt-LT" dirty="0" smtClean="0"/>
          </a:p>
          <a:p>
            <a:r>
              <a:rPr lang="lt-LT" dirty="0" smtClean="0"/>
              <a:t>UI </a:t>
            </a:r>
            <a:r>
              <a:rPr lang="en-US" dirty="0" smtClean="0"/>
              <a:t>tool</a:t>
            </a:r>
            <a:endParaRPr lang="lt-LT" dirty="0" smtClean="0"/>
          </a:p>
          <a:p>
            <a:r>
              <a:rPr lang="lt-LT" dirty="0" smtClean="0"/>
              <a:t>.htaccess </a:t>
            </a:r>
            <a:r>
              <a:rPr lang="en-US" dirty="0" smtClean="0"/>
              <a:t>import!</a:t>
            </a:r>
            <a:endParaRPr lang="lt-L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33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URL Rewrite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605736" cy="497187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9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WinCache</a:t>
            </a:r>
          </a:p>
          <a:p>
            <a:r>
              <a:rPr lang="lt-LT" dirty="0" smtClean="0"/>
              <a:t>Logging</a:t>
            </a:r>
          </a:p>
          <a:p>
            <a:r>
              <a:rPr lang="lt-LT" dirty="0" smtClean="0"/>
              <a:t>Warm up</a:t>
            </a:r>
          </a:p>
          <a:p>
            <a:r>
              <a:rPr lang="lt-LT" dirty="0" smtClean="0"/>
              <a:t>Database manager</a:t>
            </a:r>
          </a:p>
          <a:p>
            <a:r>
              <a:rPr lang="lt-LT" dirty="0" smtClean="0"/>
              <a:t>SEO toolkit</a:t>
            </a:r>
          </a:p>
          <a:p>
            <a:r>
              <a:rPr lang="en-US" dirty="0" smtClean="0"/>
              <a:t>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Windows </a:t>
            </a:r>
            <a:r>
              <a:rPr lang="en-US" dirty="0" smtClean="0"/>
              <a:t>support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7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SQL server driver (SQLSRV)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 possible to use SQL Server databases flawlessly</a:t>
            </a:r>
            <a:endParaRPr lang="lt-LT" dirty="0" smtClean="0"/>
          </a:p>
          <a:p>
            <a:r>
              <a:rPr lang="en-US" dirty="0" smtClean="0"/>
              <a:t>All previous drivers’ problems are fixed</a:t>
            </a:r>
            <a:endParaRPr lang="lt-LT" dirty="0" smtClean="0"/>
          </a:p>
          <a:p>
            <a:r>
              <a:rPr lang="lt-LT" dirty="0" smtClean="0"/>
              <a:t>Sqlsrv 2.0 </a:t>
            </a:r>
            <a:r>
              <a:rPr lang="en-US" dirty="0" smtClean="0"/>
              <a:t>contains PDO adapter also</a:t>
            </a:r>
            <a:endParaRPr lang="lt-LT" dirty="0" smtClean="0"/>
          </a:p>
          <a:p>
            <a:r>
              <a:rPr lang="en-US" dirty="0" smtClean="0"/>
              <a:t>It works, used in practice:</a:t>
            </a:r>
            <a:endParaRPr lang="lt-LT" dirty="0" smtClean="0"/>
          </a:p>
          <a:p>
            <a:pPr lvl="1"/>
            <a:r>
              <a:rPr lang="lt-LT" dirty="0" smtClean="0"/>
              <a:t>Zend Framework </a:t>
            </a:r>
            <a:r>
              <a:rPr lang="en-US" dirty="0" smtClean="0"/>
              <a:t>was first to introduce Sqlsrv support</a:t>
            </a:r>
            <a:endParaRPr lang="lt-LT" dirty="0" smtClean="0"/>
          </a:p>
          <a:p>
            <a:pPr lvl="1"/>
            <a:r>
              <a:rPr lang="lt-LT" dirty="0" smtClean="0"/>
              <a:t>Doctrine 2.0 </a:t>
            </a:r>
            <a:r>
              <a:rPr lang="en-US" dirty="0" smtClean="0"/>
              <a:t>will be a major Sqlsrv provider</a:t>
            </a:r>
            <a:endParaRPr lang="lt-LT" dirty="0" smtClean="0"/>
          </a:p>
          <a:p>
            <a:r>
              <a:rPr lang="en-US" dirty="0" smtClean="0"/>
              <a:t>Currently only works on Windows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74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SQL server driver (SQLSRV)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01" y="2708920"/>
            <a:ext cx="827056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9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Windows Azure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PHP applications</a:t>
            </a:r>
            <a:endParaRPr lang="lt-LT" dirty="0" smtClean="0"/>
          </a:p>
          <a:p>
            <a:pPr lvl="1"/>
            <a:r>
              <a:rPr lang="lt-LT" dirty="0"/>
              <a:t>Google AppEngine </a:t>
            </a:r>
            <a:r>
              <a:rPr lang="en-US" b="1" dirty="0" smtClean="0"/>
              <a:t>doesn’t</a:t>
            </a:r>
            <a:r>
              <a:rPr lang="en-US" dirty="0" smtClean="0"/>
              <a:t> support </a:t>
            </a:r>
            <a:r>
              <a:rPr lang="lt-LT" dirty="0" smtClean="0"/>
              <a:t>PHP</a:t>
            </a:r>
          </a:p>
          <a:p>
            <a:r>
              <a:rPr lang="en-US" dirty="0" smtClean="0"/>
              <a:t>PHP runtime contained within application</a:t>
            </a:r>
            <a:endParaRPr lang="lt-LT" dirty="0" smtClean="0"/>
          </a:p>
          <a:p>
            <a:r>
              <a:rPr lang="en-US" dirty="0" smtClean="0"/>
              <a:t>Ready to use libraries for consuming Azure services</a:t>
            </a:r>
            <a:endParaRPr lang="lt-LT" dirty="0" smtClean="0"/>
          </a:p>
          <a:p>
            <a:pPr lvl="1"/>
            <a:r>
              <a:rPr lang="en-GB" dirty="0"/>
              <a:t>http://phpazure.codeplex.com</a:t>
            </a:r>
            <a:r>
              <a:rPr lang="en-GB" dirty="0" smtClean="0"/>
              <a:t>/</a:t>
            </a:r>
            <a:endParaRPr lang="lt-LT" dirty="0" smtClean="0"/>
          </a:p>
          <a:p>
            <a:r>
              <a:rPr lang="lt-LT" dirty="0" smtClean="0"/>
              <a:t>WebDeploy</a:t>
            </a:r>
            <a:r>
              <a:rPr lang="en-US" dirty="0" smtClean="0"/>
              <a:t> is used for deploying applications</a:t>
            </a:r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29140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Windows Azure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12" y="1916832"/>
            <a:ext cx="568642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7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PHP </a:t>
            </a:r>
            <a:r>
              <a:rPr lang="en-US" dirty="0" smtClean="0"/>
              <a:t>developers</a:t>
            </a:r>
            <a:r>
              <a:rPr lang="lt-LT" dirty="0" smtClean="0"/>
              <a:t>?</a:t>
            </a:r>
          </a:p>
          <a:p>
            <a:r>
              <a:rPr lang="en-US" dirty="0" smtClean="0"/>
              <a:t>Using Linux for production servers</a:t>
            </a:r>
            <a:r>
              <a:rPr lang="lt-LT" dirty="0" smtClean="0"/>
              <a:t>?</a:t>
            </a:r>
          </a:p>
          <a:p>
            <a:r>
              <a:rPr lang="en-US" dirty="0" smtClean="0"/>
              <a:t>Using Windows for workstations</a:t>
            </a:r>
            <a:r>
              <a:rPr lang="lt-LT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2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PHP </a:t>
            </a:r>
            <a:r>
              <a:rPr lang="en-US" dirty="0" smtClean="0"/>
              <a:t>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and projects are officially supporting Windows</a:t>
            </a:r>
            <a:endParaRPr lang="lt-LT" dirty="0" smtClean="0"/>
          </a:p>
          <a:p>
            <a:pPr lvl="1"/>
            <a:r>
              <a:rPr lang="en-US" dirty="0" smtClean="0"/>
              <a:t>Most of the big ones</a:t>
            </a:r>
            <a:r>
              <a:rPr lang="lt-LT" dirty="0" smtClean="0"/>
              <a:t>: Drupal, phpBB, Wodpres </a:t>
            </a:r>
            <a:r>
              <a:rPr lang="en-US" dirty="0" smtClean="0"/>
              <a:t>etc.</a:t>
            </a:r>
            <a:endParaRPr lang="lt-LT" dirty="0" smtClean="0"/>
          </a:p>
          <a:p>
            <a:r>
              <a:rPr lang="en-US" dirty="0" smtClean="0"/>
              <a:t>Microsoft are helping them</a:t>
            </a:r>
            <a:endParaRPr lang="lt-LT" dirty="0" smtClean="0"/>
          </a:p>
          <a:p>
            <a:r>
              <a:rPr lang="en-US" dirty="0" smtClean="0"/>
              <a:t>Usually it only requires small changes</a:t>
            </a:r>
            <a:endParaRPr lang="lt-LT" dirty="0" smtClean="0"/>
          </a:p>
          <a:p>
            <a:r>
              <a:rPr lang="lt-LT" dirty="0" smtClean="0"/>
              <a:t>SQL </a:t>
            </a:r>
            <a:r>
              <a:rPr lang="en-US" dirty="0" smtClean="0"/>
              <a:t>Server support is growing also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5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 touches</a:t>
            </a:r>
            <a:endParaRPr lang="en-GB" dirty="0"/>
          </a:p>
        </p:txBody>
      </p:sp>
      <p:pic>
        <p:nvPicPr>
          <p:cNvPr id="13314" name="Picture 2" descr="http://www.sxc.hu/pic/l/e/ea/eastop/1265745_762812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35" y="2050301"/>
            <a:ext cx="7079365" cy="46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lt-LT" dirty="0" smtClean="0"/>
              <a:t>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5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en-US" dirty="0" smtClean="0"/>
              <a:t>Slides will be available online soon</a:t>
            </a:r>
            <a:endParaRPr lang="lt-LT" dirty="0" smtClean="0"/>
          </a:p>
          <a:p>
            <a:r>
              <a:rPr lang="en-US" dirty="0" smtClean="0"/>
              <a:t>Contact me on</a:t>
            </a:r>
            <a:r>
              <a:rPr lang="lt-LT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www.juokaz.com</a:t>
            </a:r>
            <a:endParaRPr lang="lt-LT" dirty="0" smtClean="0"/>
          </a:p>
          <a:p>
            <a:pPr lvl="1"/>
            <a:r>
              <a:rPr lang="lt-LT" dirty="0" smtClean="0"/>
              <a:t>juozas@juokaz.com</a:t>
            </a:r>
          </a:p>
          <a:p>
            <a:pPr lvl="1"/>
            <a:r>
              <a:rPr lang="lt-LT" dirty="0" smtClean="0"/>
              <a:t>Twitter: @juokaz</a:t>
            </a:r>
          </a:p>
          <a:p>
            <a:pPr lvl="1"/>
            <a:endParaRPr lang="lt-LT" dirty="0"/>
          </a:p>
          <a:p>
            <a:pPr lvl="1"/>
            <a:endParaRPr lang="lt-LT" dirty="0" smtClean="0"/>
          </a:p>
          <a:p>
            <a:pPr lvl="1"/>
            <a:endParaRPr lang="lt-LT" dirty="0"/>
          </a:p>
          <a:p>
            <a:pPr marL="393192" lvl="1" indent="0" algn="r">
              <a:buNone/>
            </a:pPr>
            <a:endParaRPr lang="en-US" i="1" dirty="0" smtClean="0"/>
          </a:p>
          <a:p>
            <a:pPr marL="393192" lvl="1" indent="0" algn="r">
              <a:buNone/>
            </a:pPr>
            <a:r>
              <a:rPr lang="en-US" i="1" dirty="0" smtClean="0"/>
              <a:t>* illustrations</a:t>
            </a:r>
            <a:r>
              <a:rPr lang="lt-LT" i="1" dirty="0" smtClean="0"/>
              <a:t> </a:t>
            </a:r>
            <a:r>
              <a:rPr lang="en-US" i="1" dirty="0" smtClean="0"/>
              <a:t>from</a:t>
            </a:r>
            <a:r>
              <a:rPr lang="lt-LT" i="1" dirty="0" smtClean="0"/>
              <a:t> sxc.hu </a:t>
            </a:r>
            <a:r>
              <a:rPr lang="en-US" i="1" dirty="0" smtClean="0"/>
              <a:t>and</a:t>
            </a:r>
            <a:r>
              <a:rPr lang="lt-LT" i="1" dirty="0" smtClean="0"/>
              <a:t> images.google.com</a:t>
            </a:r>
            <a:endParaRPr lang="lt-LT" i="1" dirty="0"/>
          </a:p>
        </p:txBody>
      </p:sp>
    </p:spTree>
    <p:extLst>
      <p:ext uri="{BB962C8B-B14F-4D97-AF65-F5344CB8AC3E}">
        <p14:creationId xmlns:p14="http://schemas.microsoft.com/office/powerpoint/2010/main" val="41084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PHP on Windows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 and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9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1596721"/>
            <a:ext cx="57816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lt-LT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8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lt-LT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PHP </a:t>
            </a:r>
            <a:r>
              <a:rPr lang="en-US" dirty="0" smtClean="0"/>
              <a:t>is the most popular language</a:t>
            </a:r>
            <a:r>
              <a:rPr lang="lt-LT" dirty="0" smtClean="0"/>
              <a:t> , 75</a:t>
            </a:r>
            <a:r>
              <a:rPr lang="en-US" dirty="0" smtClean="0"/>
              <a:t>% of all websites</a:t>
            </a:r>
            <a:endParaRPr lang="lt-LT" dirty="0" smtClean="0"/>
          </a:p>
          <a:p>
            <a:pPr lvl="1"/>
            <a:r>
              <a:rPr lang="en-GB" dirty="0"/>
              <a:t>http://</a:t>
            </a:r>
            <a:r>
              <a:rPr lang="en-GB" dirty="0" smtClean="0"/>
              <a:t>bit.ly/bmCvms</a:t>
            </a:r>
            <a:endParaRPr lang="lt-LT" dirty="0" smtClean="0"/>
          </a:p>
          <a:p>
            <a:r>
              <a:rPr lang="en-US" dirty="0" smtClean="0"/>
              <a:t>Enterprise/business environments </a:t>
            </a:r>
            <a:endParaRPr lang="lt-LT" dirty="0" smtClean="0"/>
          </a:p>
          <a:p>
            <a:pPr lvl="1"/>
            <a:r>
              <a:rPr lang="en-US" dirty="0" smtClean="0"/>
              <a:t>Windows are very popular there</a:t>
            </a:r>
            <a:endParaRPr lang="lt-LT" dirty="0" smtClean="0"/>
          </a:p>
          <a:p>
            <a:r>
              <a:rPr lang="en-US" dirty="0" smtClean="0"/>
              <a:t>Integration with Windows applications and tools</a:t>
            </a:r>
            <a:endParaRPr lang="lt-LT" dirty="0" smtClean="0"/>
          </a:p>
          <a:p>
            <a:pPr lvl="1"/>
            <a:r>
              <a:rPr lang="lt-LT" dirty="0" smtClean="0"/>
              <a:t>SQL Server</a:t>
            </a:r>
            <a:r>
              <a:rPr lang="en-US" dirty="0" smtClean="0"/>
              <a:t> etc.</a:t>
            </a:r>
          </a:p>
          <a:p>
            <a:r>
              <a:rPr lang="lt-LT" dirty="0" smtClean="0"/>
              <a:t>Microsoft</a:t>
            </a:r>
            <a:r>
              <a:rPr lang="en-US" dirty="0" smtClean="0"/>
              <a:t>’s</a:t>
            </a:r>
            <a:r>
              <a:rPr lang="lt-LT" dirty="0" smtClean="0"/>
              <a:t> </a:t>
            </a:r>
            <a:r>
              <a:rPr lang="en-US" dirty="0" smtClean="0"/>
              <a:t>wish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0408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No-one wants to migrate to</a:t>
            </a:r>
            <a:r>
              <a:rPr lang="lt-LT" dirty="0" smtClean="0"/>
              <a:t>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988840"/>
            <a:ext cx="59245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70408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No-one wants to migrate to</a:t>
            </a:r>
            <a:r>
              <a:rPr lang="lt-LT" dirty="0"/>
              <a:t>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no-one asks for it</a:t>
            </a:r>
            <a:endParaRPr lang="lt-LT" dirty="0" smtClean="0"/>
          </a:p>
          <a:p>
            <a:r>
              <a:rPr lang="en-US" dirty="0" smtClean="0"/>
              <a:t>Changing working systems is stupid and prone to errors and downtime</a:t>
            </a:r>
            <a:endParaRPr lang="lt-LT" dirty="0" smtClean="0"/>
          </a:p>
          <a:p>
            <a:r>
              <a:rPr lang="en-US" dirty="0" smtClean="0"/>
              <a:t>Important</a:t>
            </a:r>
            <a:r>
              <a:rPr lang="lt-LT" dirty="0" smtClean="0"/>
              <a:t>:</a:t>
            </a:r>
          </a:p>
          <a:p>
            <a:pPr lvl="1"/>
            <a:r>
              <a:rPr lang="en-US" dirty="0" smtClean="0"/>
              <a:t>Using in existing Windows systems</a:t>
            </a:r>
            <a:endParaRPr lang="lt-LT" dirty="0" smtClean="0"/>
          </a:p>
          <a:p>
            <a:pPr lvl="1"/>
            <a:r>
              <a:rPr lang="en-US" dirty="0" smtClean="0"/>
              <a:t>Maybe for new projects</a:t>
            </a:r>
            <a:endParaRPr lang="lt-LT" dirty="0" smtClean="0"/>
          </a:p>
          <a:p>
            <a:r>
              <a:rPr lang="en-US" dirty="0" smtClean="0"/>
              <a:t>It’s good to know that “it works”</a:t>
            </a:r>
            <a:endParaRPr lang="lt-LT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917560" cy="322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1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</TotalTime>
  <Words>549</Words>
  <Application>Microsoft Office PowerPoint</Application>
  <PresentationFormat>On-screen Show (4:3)</PresentationFormat>
  <Paragraphs>131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“PHP on Windows“ installation and management</vt:lpstr>
      <vt:lpstr>Me</vt:lpstr>
      <vt:lpstr>You</vt:lpstr>
      <vt:lpstr>PHP on Windows</vt:lpstr>
      <vt:lpstr>Why?</vt:lpstr>
      <vt:lpstr>Why?</vt:lpstr>
      <vt:lpstr>No-one wants to migrate to Windows</vt:lpstr>
      <vt:lpstr>No-one wants to migrate to Windows</vt:lpstr>
      <vt:lpstr>History</vt:lpstr>
      <vt:lpstr>History</vt:lpstr>
      <vt:lpstr>PHP and Microsoft</vt:lpstr>
      <vt:lpstr>PHP and Microsoft</vt:lpstr>
      <vt:lpstr>Today</vt:lpstr>
      <vt:lpstr>Installation</vt:lpstr>
      <vt:lpstr>WebDeploy</vt:lpstr>
      <vt:lpstr>Web Platform Installer</vt:lpstr>
      <vt:lpstr>Web Platform Installer</vt:lpstr>
      <vt:lpstr>Web App Gallery</vt:lpstr>
      <vt:lpstr>IIS tools</vt:lpstr>
      <vt:lpstr>PHP Manager for IIS</vt:lpstr>
      <vt:lpstr>PHP Manager for IIS</vt:lpstr>
      <vt:lpstr>URL Rewrite</vt:lpstr>
      <vt:lpstr>URL Rewrite</vt:lpstr>
      <vt:lpstr>Much more</vt:lpstr>
      <vt:lpstr>Windows support</vt:lpstr>
      <vt:lpstr>SQL server driver (SQLSRV)</vt:lpstr>
      <vt:lpstr>SQL server driver (SQLSRV)</vt:lpstr>
      <vt:lpstr>Windows Azure</vt:lpstr>
      <vt:lpstr>Windows Azure</vt:lpstr>
      <vt:lpstr>PHP projects</vt:lpstr>
      <vt:lpstr>Finishing touches</vt:lpstr>
      <vt:lpstr>Questions?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Juozas</dc:creator>
  <cp:lastModifiedBy>Juozas</cp:lastModifiedBy>
  <cp:revision>28</cp:revision>
  <dcterms:created xsi:type="dcterms:W3CDTF">2010-11-04T20:45:44Z</dcterms:created>
  <dcterms:modified xsi:type="dcterms:W3CDTF">2010-12-16T17:14:11Z</dcterms:modified>
</cp:coreProperties>
</file>