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3"/>
  </p:notesMasterIdLst>
  <p:sldIdLst>
    <p:sldId id="256" r:id="rId2"/>
    <p:sldId id="275" r:id="rId3"/>
    <p:sldId id="276" r:id="rId4"/>
    <p:sldId id="264" r:id="rId5"/>
    <p:sldId id="258" r:id="rId6"/>
    <p:sldId id="259" r:id="rId7"/>
    <p:sldId id="267" r:id="rId8"/>
    <p:sldId id="279" r:id="rId9"/>
    <p:sldId id="277" r:id="rId10"/>
    <p:sldId id="265" r:id="rId11"/>
    <p:sldId id="262" r:id="rId12"/>
    <p:sldId id="261" r:id="rId13"/>
    <p:sldId id="263" r:id="rId14"/>
    <p:sldId id="266" r:id="rId15"/>
    <p:sldId id="268" r:id="rId16"/>
    <p:sldId id="270" r:id="rId17"/>
    <p:sldId id="280" r:id="rId18"/>
    <p:sldId id="271" r:id="rId19"/>
    <p:sldId id="281" r:id="rId20"/>
    <p:sldId id="272" r:id="rId21"/>
    <p:sldId id="282" r:id="rId22"/>
    <p:sldId id="288" r:id="rId23"/>
    <p:sldId id="283" r:id="rId24"/>
    <p:sldId id="269" r:id="rId25"/>
    <p:sldId id="285" r:id="rId26"/>
    <p:sldId id="286" r:id="rId27"/>
    <p:sldId id="284" r:id="rId28"/>
    <p:sldId id="287" r:id="rId29"/>
    <p:sldId id="278" r:id="rId30"/>
    <p:sldId id="273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16" autoAdjust="0"/>
  </p:normalViewPr>
  <p:slideViewPr>
    <p:cSldViewPr>
      <p:cViewPr varScale="1">
        <p:scale>
          <a:sx n="60" d="100"/>
          <a:sy n="6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8047C-BE1E-4ECB-A9F2-ADEDE7A63C6B}" type="datetimeFigureOut">
              <a:rPr lang="en-GB" smtClean="0"/>
              <a:t>10/11/2010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8081A-FE95-49EE-997A-5A5E1545CB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87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081A-FE95-49EE-997A-5A5E1545CB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7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8081A-FE95-49EE-997A-5A5E1545CB1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4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A9D0F9-5A71-41DA-AAD1-7C2DEAC1B856}" type="datetime1">
              <a:rPr lang="en-GB" smtClean="0"/>
              <a:t>10/11/2010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7178FC-4096-4402-9781-40F4D545D1F0}" type="datetime1">
              <a:rPr lang="en-GB" smtClean="0"/>
              <a:t>10/11/2010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B6D15-C978-4E68-AA36-3C0C46C40865}" type="datetime1">
              <a:rPr lang="en-GB" smtClean="0"/>
              <a:t>10/11/2010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BA2898-86E2-4423-AC76-2ED514D1329B}" type="datetime1">
              <a:rPr lang="en-GB" smtClean="0"/>
              <a:t>10/11/2010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B6B49C-01FC-4ED5-BE2A-50B2BD9FA451}" type="datetime1">
              <a:rPr lang="en-GB" smtClean="0"/>
              <a:t>10/11/2010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08A855-CEF9-4FC3-916A-213CECEE5234}" type="datetime1">
              <a:rPr lang="en-GB" smtClean="0"/>
              <a:t>10/11/2010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C1AC86-5468-4586-8ADC-93A8ED0BA94A}" type="datetime1">
              <a:rPr lang="en-GB" smtClean="0"/>
              <a:t>10/11/2010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C3E6D8-6874-4FC7-94FB-B6D1947106F3}" type="datetime1">
              <a:rPr lang="en-GB" smtClean="0"/>
              <a:t>10/11/2010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0181F1-E462-402D-8E40-AEEB84C172F9}" type="datetime1">
              <a:rPr lang="en-GB" smtClean="0"/>
              <a:t>10/11/2010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8BB5496-3C92-4220-985D-1FDB93DE39D6}" type="datetime1">
              <a:rPr lang="en-GB" smtClean="0"/>
              <a:t>10/11/2010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768CCA-BF85-41E0-B0E6-B4CBB9D7009C}" type="datetime1">
              <a:rPr lang="en-GB" smtClean="0"/>
              <a:t>10/11/2010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F3A5021-64F3-4A8E-875F-4F37187DF66E}" type="datetime1">
              <a:rPr lang="en-GB" smtClean="0"/>
              <a:t>10/11/2010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GB" smtClean="0"/>
              <a:t>.                               Rate talk at http://joind.in/2105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1317011-CA46-44D1-AE15-544F7540909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000" dirty="0" smtClean="0"/>
              <a:t>Doctrine 2</a:t>
            </a:r>
            <a:endParaRPr lang="en-GB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505200"/>
            <a:ext cx="8856984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lt-LT" dirty="0" smtClean="0"/>
              <a:t>www.juokaz.com / juozas</a:t>
            </a:r>
            <a:r>
              <a:rPr lang="en-US" dirty="0" smtClean="0"/>
              <a:t>@juokaz.com / @</a:t>
            </a:r>
            <a:r>
              <a:rPr lang="en-US" dirty="0" err="1" smtClean="0"/>
              <a:t>juokaz</a:t>
            </a:r>
            <a:endParaRPr lang="en-GB" dirty="0"/>
          </a:p>
        </p:txBody>
      </p:sp>
      <p:pic>
        <p:nvPicPr>
          <p:cNvPr id="8194" name="Picture 2" descr="doctrine-orm-php5.png (191×5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5351362"/>
            <a:ext cx="4752528" cy="131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afup.org/templates/forumphp2010/images/cartouche-s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2" y="260648"/>
            <a:ext cx="552450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0000" dirty="0" smtClean="0"/>
              <a:t>Doctrine 2</a:t>
            </a:r>
            <a:endParaRPr lang="en-GB" sz="10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18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9359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Doctrine 2 is completely </a:t>
            </a:r>
            <a:r>
              <a:rPr lang="en-US" sz="13600" dirty="0" smtClean="0"/>
              <a:t>different</a:t>
            </a:r>
            <a:endParaRPr lang="en-GB" sz="1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3039399"/>
            <a:ext cx="9036496" cy="1829761"/>
          </a:xfrm>
        </p:spPr>
        <p:txBody>
          <a:bodyPr>
            <a:noAutofit/>
          </a:bodyPr>
          <a:lstStyle/>
          <a:p>
            <a:pPr algn="ctr"/>
            <a:r>
              <a:rPr lang="en-GB" sz="6000" dirty="0" smtClean="0"/>
              <a:t>Everything you can do in Doctrine 1 you can do in Doctrine 2, just in a different way.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3636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ug-club-clip-art-716.jpg (1288×799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01008"/>
            <a:ext cx="5148064" cy="319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Rewritten from scratch (almost)</a:t>
            </a:r>
          </a:p>
          <a:p>
            <a:r>
              <a:rPr lang="en-US" dirty="0" smtClean="0"/>
              <a:t>PHP 5.3</a:t>
            </a:r>
          </a:p>
          <a:p>
            <a:r>
              <a:rPr lang="en-US" dirty="0" smtClean="0"/>
              <a:t>Decoupled components </a:t>
            </a:r>
          </a:p>
          <a:p>
            <a:r>
              <a:rPr lang="en-US" dirty="0" smtClean="0"/>
              <a:t>Simplified API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Complexified</a:t>
            </a:r>
            <a:r>
              <a:rPr lang="en-US" dirty="0" smtClean="0"/>
              <a:t>” internals?..</a:t>
            </a:r>
          </a:p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New </a:t>
            </a:r>
            <a:r>
              <a:rPr lang="en-US" dirty="0" smtClean="0"/>
              <a:t>hydration</a:t>
            </a:r>
            <a:endParaRPr lang="en-US" dirty="0" smtClean="0"/>
          </a:p>
          <a:p>
            <a:pPr lvl="1"/>
            <a:r>
              <a:rPr lang="en-US" dirty="0" smtClean="0"/>
              <a:t>Less magic</a:t>
            </a:r>
          </a:p>
          <a:p>
            <a:pPr lvl="1"/>
            <a:r>
              <a:rPr lang="en-US" dirty="0" smtClean="0"/>
              <a:t>Overall cleanup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71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752601"/>
            <a:ext cx="9036496" cy="1829761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Doctrine 2 Architecture: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Based on JSR-317 a.k.a. JPA v2.0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07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1752601"/>
            <a:ext cx="9036496" cy="1829761"/>
          </a:xfrm>
        </p:spPr>
        <p:txBody>
          <a:bodyPr/>
          <a:lstStyle/>
          <a:p>
            <a:r>
              <a:rPr lang="en-US" dirty="0" smtClean="0"/>
              <a:t>[Common, DBAL, ORM, ODM]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21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Annotations</a:t>
            </a:r>
          </a:p>
          <a:p>
            <a:r>
              <a:rPr lang="en-US" dirty="0" smtClean="0"/>
              <a:t>Class loaders</a:t>
            </a:r>
          </a:p>
          <a:p>
            <a:r>
              <a:rPr lang="en-US" dirty="0" smtClean="0"/>
              <a:t>… more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</a:t>
            </a:r>
            <a:endParaRPr lang="en-GB" dirty="0"/>
          </a:p>
        </p:txBody>
      </p:sp>
      <p:pic>
        <p:nvPicPr>
          <p:cNvPr id="16386" name="Picture 2" descr="43646-Clipart-Illustration-Of-A-3d-Foundation-Of-White-Cubes.jpg (150×12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92896"/>
            <a:ext cx="4824536" cy="414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2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233367" cy="403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4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oil_filter.jpg (600×513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12616" b="10131"/>
          <a:stretch/>
        </p:blipFill>
        <p:spPr bwMode="auto">
          <a:xfrm>
            <a:off x="4644008" y="2996952"/>
            <a:ext cx="4176000" cy="3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without ORM</a:t>
            </a:r>
          </a:p>
          <a:p>
            <a:r>
              <a:rPr lang="en-US" dirty="0" smtClean="0"/>
              <a:t>Abstraction for MySQL, </a:t>
            </a:r>
            <a:r>
              <a:rPr lang="en-US" dirty="0" err="1" smtClean="0"/>
              <a:t>PgSQL</a:t>
            </a:r>
            <a:r>
              <a:rPr lang="en-US" dirty="0" smtClean="0"/>
              <a:t>, Oracle, Microsoft SQL, DB2 etc.</a:t>
            </a:r>
          </a:p>
          <a:p>
            <a:r>
              <a:rPr lang="en-US" dirty="0" smtClean="0"/>
              <a:t>PHP types mapping to DB types</a:t>
            </a:r>
          </a:p>
          <a:p>
            <a:r>
              <a:rPr lang="en-US" dirty="0" smtClean="0"/>
              <a:t>Extendable</a:t>
            </a:r>
          </a:p>
          <a:p>
            <a:r>
              <a:rPr lang="en-US" dirty="0" smtClean="0"/>
              <a:t>… more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1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9" y="1772816"/>
            <a:ext cx="903718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0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Juozas</a:t>
            </a:r>
            <a:r>
              <a:rPr lang="en-US" sz="2400" dirty="0"/>
              <a:t> </a:t>
            </a:r>
            <a:r>
              <a:rPr lang="en-US" sz="2400" dirty="0" err="1"/>
              <a:t>Kaziuk</a:t>
            </a:r>
            <a:r>
              <a:rPr lang="lt-LT" sz="2400" dirty="0"/>
              <a:t>ėnas</a:t>
            </a:r>
            <a:r>
              <a:rPr lang="en-US" sz="2400" dirty="0"/>
              <a:t>, Lithuanian</a:t>
            </a:r>
          </a:p>
          <a:p>
            <a:r>
              <a:rPr lang="en-US" sz="2400" dirty="0"/>
              <a:t>You can call me </a:t>
            </a:r>
            <a:r>
              <a:rPr lang="en-US" sz="2400" i="1" dirty="0"/>
              <a:t>Joe</a:t>
            </a:r>
          </a:p>
          <a:p>
            <a:r>
              <a:rPr lang="en-US" sz="2400" dirty="0"/>
              <a:t>2 years in Edinburgh, UK</a:t>
            </a:r>
          </a:p>
          <a:p>
            <a:r>
              <a:rPr lang="en-US" sz="2400" dirty="0"/>
              <a:t>Studying in University of Edinburgh</a:t>
            </a:r>
          </a:p>
          <a:p>
            <a:r>
              <a:rPr lang="en-US" sz="2400" dirty="0"/>
              <a:t>Software developer, consultant and evangelist</a:t>
            </a:r>
          </a:p>
          <a:p>
            <a:r>
              <a:rPr lang="en-US" sz="2400" dirty="0"/>
              <a:t>Open source developer for </a:t>
            </a:r>
            <a:r>
              <a:rPr lang="en-US" sz="2400" dirty="0" err="1"/>
              <a:t>Zend</a:t>
            </a:r>
            <a:r>
              <a:rPr lang="en-US" sz="2400" dirty="0"/>
              <a:t> Framework, </a:t>
            </a:r>
            <a:r>
              <a:rPr lang="en-US" sz="2400" b="1" dirty="0"/>
              <a:t>Doctrine</a:t>
            </a:r>
            <a:r>
              <a:rPr lang="en-US" sz="2400" dirty="0"/>
              <a:t>…</a:t>
            </a:r>
          </a:p>
          <a:p>
            <a:r>
              <a:rPr lang="en-US" sz="2400" dirty="0"/>
              <a:t>More info in www.juokaz.com and twitter @</a:t>
            </a:r>
            <a:r>
              <a:rPr lang="en-US" sz="2400" dirty="0" err="1"/>
              <a:t>juokaz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GB" dirty="0"/>
          </a:p>
        </p:txBody>
      </p:sp>
      <p:pic>
        <p:nvPicPr>
          <p:cNvPr id="7170" name="Picture 2" descr="01070.jpg (555×35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31" y="548680"/>
            <a:ext cx="3312368" cy="210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20090615-2007.01.nt.social.network.big.png (1061×95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436" y="404664"/>
            <a:ext cx="4939343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ORM component</a:t>
            </a:r>
          </a:p>
          <a:p>
            <a:r>
              <a:rPr lang="en-US" dirty="0" smtClean="0"/>
              <a:t>Uses Common and DBAL</a:t>
            </a:r>
          </a:p>
          <a:p>
            <a:r>
              <a:rPr lang="en-US" dirty="0" smtClean="0"/>
              <a:t>No more </a:t>
            </a:r>
            <a:r>
              <a:rPr lang="en-US" dirty="0" err="1" smtClean="0"/>
              <a:t>ActiveRecord</a:t>
            </a:r>
            <a:endParaRPr lang="en-US" dirty="0" smtClean="0"/>
          </a:p>
          <a:p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Metadata mapping</a:t>
            </a:r>
          </a:p>
          <a:p>
            <a:r>
              <a:rPr lang="en-US" dirty="0" smtClean="0"/>
              <a:t>Entity manager</a:t>
            </a:r>
          </a:p>
          <a:p>
            <a:r>
              <a:rPr lang="en-US" dirty="0" smtClean="0"/>
              <a:t>Query language</a:t>
            </a:r>
          </a:p>
          <a:p>
            <a:pPr lvl="1"/>
            <a:r>
              <a:rPr lang="en-US" dirty="0" smtClean="0"/>
              <a:t>Faster, cleaner, clever, extendable</a:t>
            </a:r>
          </a:p>
          <a:p>
            <a:pPr lvl="1"/>
            <a:r>
              <a:rPr lang="en-US" dirty="0" smtClean="0"/>
              <a:t>No forcing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3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GB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8593077" cy="385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11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8426692" cy="227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7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7" y="2902297"/>
            <a:ext cx="8928997" cy="131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595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7504" y="1752601"/>
            <a:ext cx="9036496" cy="1829761"/>
          </a:xfrm>
        </p:spPr>
        <p:txBody>
          <a:bodyPr>
            <a:noAutofit/>
          </a:bodyPr>
          <a:lstStyle/>
          <a:p>
            <a:r>
              <a:rPr lang="en-US" sz="5700" dirty="0" smtClean="0"/>
              <a:t>ODM? Hell yeah </a:t>
            </a:r>
            <a:r>
              <a:rPr lang="en-US" sz="5700" dirty="0" err="1" smtClean="0"/>
              <a:t>NoSQL</a:t>
            </a:r>
            <a:r>
              <a:rPr lang="en-US" sz="5700" dirty="0" smtClean="0"/>
              <a:t>!!!</a:t>
            </a:r>
            <a:endParaRPr lang="en-GB" sz="57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CauchDB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92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Abstracts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r>
              <a:rPr lang="en-US" dirty="0"/>
              <a:t>Similar Metadata </a:t>
            </a:r>
            <a:r>
              <a:rPr lang="en-US" dirty="0" smtClean="0"/>
              <a:t>configuration</a:t>
            </a:r>
            <a:endParaRPr lang="en-GB" dirty="0"/>
          </a:p>
          <a:p>
            <a:r>
              <a:rPr lang="en-US" dirty="0" smtClean="0"/>
              <a:t>A lot of functionality from ORM also available in ODM</a:t>
            </a:r>
          </a:p>
          <a:p>
            <a:pPr lvl="1"/>
            <a:r>
              <a:rPr lang="en-US" dirty="0" smtClean="0"/>
              <a:t>Querying</a:t>
            </a:r>
          </a:p>
          <a:p>
            <a:pPr lvl="1"/>
            <a:r>
              <a:rPr lang="en-US" dirty="0" err="1" smtClean="0"/>
              <a:t>EntityManager</a:t>
            </a:r>
            <a:r>
              <a:rPr lang="en-US" dirty="0" smtClean="0"/>
              <a:t> -&gt; </a:t>
            </a:r>
            <a:r>
              <a:rPr lang="en-US" dirty="0" err="1" smtClean="0"/>
              <a:t>DocumentManager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</a:t>
            </a:r>
            <a:endParaRPr lang="en-GB" dirty="0"/>
          </a:p>
        </p:txBody>
      </p:sp>
      <p:pic>
        <p:nvPicPr>
          <p:cNvPr id="13314" name="Picture 2" descr="mongo-db-huge-logo.png (1500×500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509120"/>
            <a:ext cx="5862564" cy="195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 Querying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31000"/>
            <a:ext cx="8964488" cy="147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62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Much more!</a:t>
            </a:r>
            <a:endParaRPr lang="en-GB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4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t-water-migration.jpg (359×28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49" y="3224820"/>
            <a:ext cx="4643611" cy="36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Migrating from Doctrine 1 to Doctrine 2</a:t>
            </a:r>
            <a:endParaRPr lang="en-US" dirty="0"/>
          </a:p>
          <a:p>
            <a:r>
              <a:rPr lang="en-US" dirty="0" smtClean="0"/>
              <a:t>Can be tricky</a:t>
            </a:r>
          </a:p>
          <a:p>
            <a:r>
              <a:rPr lang="en-US" dirty="0" smtClean="0"/>
              <a:t>Migrating:</a:t>
            </a:r>
          </a:p>
          <a:p>
            <a:pPr lvl="1"/>
            <a:r>
              <a:rPr lang="en-US" dirty="0" smtClean="0"/>
              <a:t>… models is easy</a:t>
            </a:r>
          </a:p>
          <a:p>
            <a:pPr lvl="1"/>
            <a:r>
              <a:rPr lang="en-US" dirty="0" smtClean="0"/>
              <a:t>… application code can require some major refactoring</a:t>
            </a:r>
          </a:p>
          <a:p>
            <a:r>
              <a:rPr lang="en-US" dirty="0" smtClean="0"/>
              <a:t>Do it only if it’s worth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2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yay-773135_jpg.gif (400×4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Doctrine 2 will be released soon</a:t>
            </a:r>
          </a:p>
          <a:p>
            <a:r>
              <a:rPr lang="en-US" dirty="0" smtClean="0"/>
              <a:t>Most of the functionality is there</a:t>
            </a:r>
          </a:p>
          <a:p>
            <a:r>
              <a:rPr lang="en-US" b="1" dirty="0" smtClean="0"/>
              <a:t>Used in production</a:t>
            </a:r>
          </a:p>
          <a:p>
            <a:r>
              <a:rPr lang="en-US" dirty="0" smtClean="0"/>
              <a:t>“The library” for PHP 5.3</a:t>
            </a:r>
          </a:p>
          <a:p>
            <a:r>
              <a:rPr lang="en-US" dirty="0" err="1" smtClean="0"/>
              <a:t>Symfony</a:t>
            </a:r>
            <a:r>
              <a:rPr lang="en-US" dirty="0" smtClean="0"/>
              <a:t>, </a:t>
            </a:r>
            <a:r>
              <a:rPr lang="en-US" dirty="0" err="1" smtClean="0"/>
              <a:t>Zend</a:t>
            </a:r>
            <a:r>
              <a:rPr lang="en-US" dirty="0" smtClean="0"/>
              <a:t> Framework etc.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6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sc_060 - less than sign_L.jpg (350×35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095402"/>
            <a:ext cx="2003573" cy="200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Doctrine users?</a:t>
            </a:r>
          </a:p>
          <a:p>
            <a:r>
              <a:rPr lang="en-US" dirty="0" smtClean="0"/>
              <a:t>Propel users? (you will be converted!)</a:t>
            </a:r>
          </a:p>
          <a:p>
            <a:r>
              <a:rPr lang="en-US" dirty="0" smtClean="0"/>
              <a:t>Interested in DB’s and PHP?</a:t>
            </a:r>
          </a:p>
          <a:p>
            <a:r>
              <a:rPr lang="en-US" dirty="0" smtClean="0"/>
              <a:t>Interested in PHP news?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GB" dirty="0"/>
          </a:p>
        </p:txBody>
      </p:sp>
      <p:pic>
        <p:nvPicPr>
          <p:cNvPr id="2050" name="Picture 2" descr="http://www.dynamic-webpages.de/images/news/prope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725144"/>
            <a:ext cx="2337048" cy="85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ctrine-orm-php5.png (191×53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34" y="4725144"/>
            <a:ext cx="2681530" cy="74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0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ėnas</a:t>
            </a:r>
            <a:endParaRPr lang="en-US" dirty="0" smtClean="0"/>
          </a:p>
          <a:p>
            <a:r>
              <a:rPr lang="en-US" dirty="0" smtClean="0"/>
              <a:t>www.juokaz.com</a:t>
            </a:r>
            <a:endParaRPr lang="lt-LT" dirty="0" smtClean="0"/>
          </a:p>
          <a:p>
            <a:r>
              <a:rPr lang="lt-LT" dirty="0" smtClean="0"/>
              <a:t>juozas</a:t>
            </a:r>
            <a:r>
              <a:rPr lang="en-US" dirty="0" smtClean="0"/>
              <a:t>@juokaz.com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juokaz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Rate talk </a:t>
            </a:r>
            <a:r>
              <a:rPr lang="en-US" dirty="0"/>
              <a:t>at http://joind.in/2105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endParaRPr lang="en-US" dirty="0"/>
          </a:p>
          <a:p>
            <a:pPr marL="109728" indent="0" algn="r">
              <a:buNone/>
            </a:pPr>
            <a:endParaRPr lang="en-US" sz="1800" i="1" dirty="0" smtClean="0"/>
          </a:p>
          <a:p>
            <a:pPr marL="109728" indent="0" algn="r">
              <a:buNone/>
            </a:pPr>
            <a:endParaRPr lang="en-US" sz="1800" i="1" dirty="0"/>
          </a:p>
          <a:p>
            <a:pPr marL="109728" indent="0" algn="r">
              <a:buNone/>
            </a:pPr>
            <a:endParaRPr lang="en-US" sz="1800" i="1" dirty="0" smtClean="0"/>
          </a:p>
          <a:p>
            <a:pPr marL="109728" indent="0" algn="r">
              <a:buNone/>
            </a:pPr>
            <a:r>
              <a:rPr lang="en-US" sz="1800" i="1" dirty="0" smtClean="0"/>
              <a:t>* Illustrations from http://images.google.com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6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752601"/>
            <a:ext cx="9036496" cy="1829761"/>
          </a:xfrm>
        </p:spPr>
        <p:txBody>
          <a:bodyPr>
            <a:normAutofit/>
          </a:bodyPr>
          <a:lstStyle/>
          <a:p>
            <a:r>
              <a:rPr lang="en-US" dirty="0" smtClean="0"/>
              <a:t>Doctrine is ORM tool for PHP 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Inspired </a:t>
            </a:r>
            <a:r>
              <a:rPr lang="en-US" dirty="0"/>
              <a:t>by </a:t>
            </a:r>
            <a:r>
              <a:rPr lang="en-US" dirty="0" smtClean="0"/>
              <a:t>Hibernate, </a:t>
            </a:r>
            <a:r>
              <a:rPr lang="en-US" dirty="0" err="1" smtClean="0"/>
              <a:t>ActiveRecord</a:t>
            </a:r>
            <a:r>
              <a:rPr lang="en-US" dirty="0" smtClean="0"/>
              <a:t>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2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lt-LT" sz="9500" dirty="0" smtClean="0"/>
              <a:t>Doctrine </a:t>
            </a:r>
            <a:r>
              <a:rPr lang="en-US" sz="9500" dirty="0" smtClean="0"/>
              <a:t>1.X</a:t>
            </a:r>
            <a:endParaRPr lang="en-GB" sz="95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8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smtClean="0"/>
              <a:t>High memory usage (cyclic references)</a:t>
            </a:r>
          </a:p>
          <a:p>
            <a:r>
              <a:rPr lang="en-US" dirty="0" smtClean="0"/>
              <a:t>Magic! (</a:t>
            </a:r>
            <a:r>
              <a:rPr lang="en-US" dirty="0" err="1" smtClean="0"/>
              <a:t>eg</a:t>
            </a:r>
            <a:r>
              <a:rPr lang="en-US" dirty="0" smtClean="0"/>
              <a:t>. Behaviors)</a:t>
            </a:r>
          </a:p>
          <a:p>
            <a:r>
              <a:rPr lang="en-US" dirty="0" smtClean="0"/>
              <a:t>Hard to execute raw SQL</a:t>
            </a:r>
          </a:p>
          <a:p>
            <a:r>
              <a:rPr lang="en-US" dirty="0" smtClean="0"/>
              <a:t>Still the best ORM for PHP available today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1.X</a:t>
            </a:r>
            <a:endParaRPr lang="en-GB" dirty="0"/>
          </a:p>
        </p:txBody>
      </p:sp>
      <p:pic>
        <p:nvPicPr>
          <p:cNvPr id="9218" name="Picture 2" descr="snail.gif (488×48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358378"/>
            <a:ext cx="2520280" cy="24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5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400" dirty="0" err="1" smtClean="0"/>
              <a:t>ActiveRecord</a:t>
            </a:r>
            <a:endParaRPr lang="en-GB" sz="9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Root of all problems!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69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ActiveRecord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639179" cy="242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8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Stable</a:t>
            </a:r>
          </a:p>
          <a:p>
            <a:r>
              <a:rPr lang="en-US" dirty="0" smtClean="0"/>
              <a:t>Works</a:t>
            </a:r>
          </a:p>
          <a:p>
            <a:r>
              <a:rPr lang="en-US" dirty="0" smtClean="0"/>
              <a:t>Makes development fast, clean and consistent</a:t>
            </a:r>
          </a:p>
          <a:p>
            <a:r>
              <a:rPr lang="en-US" dirty="0" smtClean="0"/>
              <a:t>Used in production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/>
              <a:t>Still the best ORM for PHP available today</a:t>
            </a:r>
            <a:endParaRPr lang="en-GB" sz="3100" dirty="0"/>
          </a:p>
        </p:txBody>
      </p:sp>
      <p:pic>
        <p:nvPicPr>
          <p:cNvPr id="10242" name="Picture 2" descr="6a00d8341c556453ef01156e801ae3970c-500wi (350×32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212976"/>
            <a:ext cx="33337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9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576</TotalTime>
  <Words>420</Words>
  <Application>Microsoft Office PowerPoint</Application>
  <PresentationFormat>On-screen Show (4:3)</PresentationFormat>
  <Paragraphs>114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Doctrine 2</vt:lpstr>
      <vt:lpstr>Who am I?</vt:lpstr>
      <vt:lpstr>Who are you?</vt:lpstr>
      <vt:lpstr>Doctrine is ORM tool for PHP </vt:lpstr>
      <vt:lpstr>Doctrine 1.X</vt:lpstr>
      <vt:lpstr>Doctrine 1.X</vt:lpstr>
      <vt:lpstr>ActiveRecord</vt:lpstr>
      <vt:lpstr>ActiveRecord</vt:lpstr>
      <vt:lpstr>Still the best ORM for PHP available today</vt:lpstr>
      <vt:lpstr>Doctrine 2</vt:lpstr>
      <vt:lpstr>Doctrine 2 is completely different</vt:lpstr>
      <vt:lpstr>Everything you can do in Doctrine 1 you can do in Doctrine 2, just in a different way.</vt:lpstr>
      <vt:lpstr>What’s new?</vt:lpstr>
      <vt:lpstr>Doctrine 2 Architecture: Based on JSR-317 a.k.a. JPA v2.0</vt:lpstr>
      <vt:lpstr>[Common, DBAL, ORM, ODM]</vt:lpstr>
      <vt:lpstr>Common</vt:lpstr>
      <vt:lpstr>Annotations</vt:lpstr>
      <vt:lpstr>DBAL</vt:lpstr>
      <vt:lpstr>Connection</vt:lpstr>
      <vt:lpstr>ORM</vt:lpstr>
      <vt:lpstr>Entity</vt:lpstr>
      <vt:lpstr>EntityManager</vt:lpstr>
      <vt:lpstr>Querying</vt:lpstr>
      <vt:lpstr>ODM? Hell yeah NoSQL!!!</vt:lpstr>
      <vt:lpstr>ODM</vt:lpstr>
      <vt:lpstr>ODM Querying</vt:lpstr>
      <vt:lpstr>Much more!</vt:lpstr>
      <vt:lpstr>Migration</vt:lpstr>
      <vt:lpstr>Finishing</vt:lpstr>
      <vt:lpstr>Questions?</vt:lpstr>
      <vt:lpstr>Thanks!!!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Doctrine 2</dc:title>
  <dc:creator>Juozas</dc:creator>
  <cp:lastModifiedBy>Juozas</cp:lastModifiedBy>
  <cp:revision>18</cp:revision>
  <dcterms:created xsi:type="dcterms:W3CDTF">2010-10-28T15:21:20Z</dcterms:created>
  <dcterms:modified xsi:type="dcterms:W3CDTF">2010-11-10T13:09:55Z</dcterms:modified>
</cp:coreProperties>
</file>