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0"/>
  </p:notesMasterIdLst>
  <p:sldIdLst>
    <p:sldId id="256" r:id="rId2"/>
    <p:sldId id="259" r:id="rId3"/>
    <p:sldId id="262" r:id="rId4"/>
    <p:sldId id="260" r:id="rId5"/>
    <p:sldId id="263" r:id="rId6"/>
    <p:sldId id="292" r:id="rId7"/>
    <p:sldId id="265" r:id="rId8"/>
    <p:sldId id="257" r:id="rId9"/>
    <p:sldId id="258" r:id="rId10"/>
    <p:sldId id="266" r:id="rId11"/>
    <p:sldId id="267" r:id="rId12"/>
    <p:sldId id="268" r:id="rId13"/>
    <p:sldId id="269" r:id="rId14"/>
    <p:sldId id="275" r:id="rId15"/>
    <p:sldId id="270" r:id="rId16"/>
    <p:sldId id="271" r:id="rId17"/>
    <p:sldId id="272" r:id="rId18"/>
    <p:sldId id="277" r:id="rId19"/>
    <p:sldId id="293" r:id="rId20"/>
    <p:sldId id="280" r:id="rId21"/>
    <p:sldId id="281" r:id="rId22"/>
    <p:sldId id="295" r:id="rId23"/>
    <p:sldId id="294" r:id="rId24"/>
    <p:sldId id="273" r:id="rId25"/>
    <p:sldId id="274" r:id="rId26"/>
    <p:sldId id="276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78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A3E0F-59DB-4204-9284-A1DADBA40D9B}" type="doc">
      <dgm:prSet loTypeId="urn:microsoft.com/office/officeart/2005/8/layout/chevron2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9614EE6D-B2B3-462E-B8E3-DCD54304512B}">
      <dgm:prSet phldrT="[Text]"/>
      <dgm:spPr/>
      <dgm:t>
        <a:bodyPr/>
        <a:lstStyle/>
        <a:p>
          <a:r>
            <a:rPr lang="lt-LT" dirty="0" smtClean="0"/>
            <a:t>2006</a:t>
          </a:r>
          <a:endParaRPr lang="en-GB" dirty="0"/>
        </a:p>
      </dgm:t>
    </dgm:pt>
    <dgm:pt modelId="{0D2F206B-13DD-4F2E-AACC-E9367D0AFFE5}" type="parTrans" cxnId="{D8CCD850-C4E7-4F12-A571-C0582AC30C59}">
      <dgm:prSet/>
      <dgm:spPr/>
      <dgm:t>
        <a:bodyPr/>
        <a:lstStyle/>
        <a:p>
          <a:endParaRPr lang="en-GB"/>
        </a:p>
      </dgm:t>
    </dgm:pt>
    <dgm:pt modelId="{4E793D95-E80B-4F9C-A5A9-18C1728C4DEE}" type="sibTrans" cxnId="{D8CCD850-C4E7-4F12-A571-C0582AC30C59}">
      <dgm:prSet/>
      <dgm:spPr/>
      <dgm:t>
        <a:bodyPr/>
        <a:lstStyle/>
        <a:p>
          <a:endParaRPr lang="en-GB"/>
        </a:p>
      </dgm:t>
    </dgm:pt>
    <dgm:pt modelId="{7B37A545-4913-4360-A292-769BD21E01AF}">
      <dgm:prSet phldrT="[Text]"/>
      <dgm:spPr/>
      <dgm:t>
        <a:bodyPr/>
        <a:lstStyle/>
        <a:p>
          <a:r>
            <a:rPr lang="lt-LT" dirty="0" smtClean="0"/>
            <a:t>PHP </a:t>
          </a:r>
          <a:r>
            <a:rPr lang="en-US" dirty="0" smtClean="0"/>
            <a:t>and</a:t>
          </a:r>
          <a:r>
            <a:rPr lang="lt-LT" dirty="0" smtClean="0"/>
            <a:t> Windows </a:t>
          </a:r>
          <a:r>
            <a:rPr lang="en-US" dirty="0" smtClean="0"/>
            <a:t>= </a:t>
          </a:r>
          <a:r>
            <a:rPr lang="en-US" dirty="0" smtClean="0">
              <a:sym typeface="Wingdings" pitchFamily="2" charset="2"/>
            </a:rPr>
            <a:t></a:t>
          </a:r>
          <a:endParaRPr lang="en-GB" dirty="0"/>
        </a:p>
      </dgm:t>
    </dgm:pt>
    <dgm:pt modelId="{E506D7AE-9EA8-42AB-A18D-4AE445CFAE1C}" type="parTrans" cxnId="{D05349E4-DC14-4865-AD85-9B806A873DD5}">
      <dgm:prSet/>
      <dgm:spPr/>
      <dgm:t>
        <a:bodyPr/>
        <a:lstStyle/>
        <a:p>
          <a:endParaRPr lang="en-GB"/>
        </a:p>
      </dgm:t>
    </dgm:pt>
    <dgm:pt modelId="{4C5E9390-2305-47AD-A1D6-52741112B40B}" type="sibTrans" cxnId="{D05349E4-DC14-4865-AD85-9B806A873DD5}">
      <dgm:prSet/>
      <dgm:spPr/>
      <dgm:t>
        <a:bodyPr/>
        <a:lstStyle/>
        <a:p>
          <a:endParaRPr lang="en-GB"/>
        </a:p>
      </dgm:t>
    </dgm:pt>
    <dgm:pt modelId="{68645F57-774E-435C-9D8A-A150061D31D5}">
      <dgm:prSet phldrT="[Text]"/>
      <dgm:spPr/>
      <dgm:t>
        <a:bodyPr/>
        <a:lstStyle/>
        <a:p>
          <a:r>
            <a:rPr lang="lt-LT" dirty="0" smtClean="0"/>
            <a:t>2007</a:t>
          </a:r>
          <a:endParaRPr lang="en-GB" dirty="0"/>
        </a:p>
      </dgm:t>
    </dgm:pt>
    <dgm:pt modelId="{733177FE-8C1C-4824-AC8A-2B6242512AA5}" type="parTrans" cxnId="{255C944E-A946-4FB2-AFE3-F19D7627589C}">
      <dgm:prSet/>
      <dgm:spPr/>
      <dgm:t>
        <a:bodyPr/>
        <a:lstStyle/>
        <a:p>
          <a:endParaRPr lang="en-GB"/>
        </a:p>
      </dgm:t>
    </dgm:pt>
    <dgm:pt modelId="{C93EAEB6-C139-4967-9AF8-D7C57582BC7C}" type="sibTrans" cxnId="{255C944E-A946-4FB2-AFE3-F19D7627589C}">
      <dgm:prSet/>
      <dgm:spPr/>
      <dgm:t>
        <a:bodyPr/>
        <a:lstStyle/>
        <a:p>
          <a:endParaRPr lang="en-GB"/>
        </a:p>
      </dgm:t>
    </dgm:pt>
    <dgm:pt modelId="{F36D7F6A-3155-4ECC-BD86-6EF38D7DC2A6}">
      <dgm:prSet phldrT="[Text]"/>
      <dgm:spPr/>
      <dgm:t>
        <a:bodyPr/>
        <a:lstStyle/>
        <a:p>
          <a:r>
            <a:rPr lang="en-US" dirty="0" smtClean="0"/>
            <a:t>FastCGI</a:t>
          </a:r>
          <a:endParaRPr lang="en-GB" dirty="0"/>
        </a:p>
      </dgm:t>
    </dgm:pt>
    <dgm:pt modelId="{6B0C8A5B-D548-4CB9-A77A-37E4A557D664}" type="parTrans" cxnId="{93015362-0C0E-40E1-9CB6-B6BF09853D77}">
      <dgm:prSet/>
      <dgm:spPr/>
      <dgm:t>
        <a:bodyPr/>
        <a:lstStyle/>
        <a:p>
          <a:endParaRPr lang="en-GB"/>
        </a:p>
      </dgm:t>
    </dgm:pt>
    <dgm:pt modelId="{D8E5AB3B-1DDE-4F21-A1FC-B9E23E27B293}" type="sibTrans" cxnId="{93015362-0C0E-40E1-9CB6-B6BF09853D77}">
      <dgm:prSet/>
      <dgm:spPr/>
      <dgm:t>
        <a:bodyPr/>
        <a:lstStyle/>
        <a:p>
          <a:endParaRPr lang="en-GB"/>
        </a:p>
      </dgm:t>
    </dgm:pt>
    <dgm:pt modelId="{811D734A-6BB4-4EA8-AE8D-91C100CB2592}">
      <dgm:prSet phldrT="[Text]"/>
      <dgm:spPr/>
      <dgm:t>
        <a:bodyPr/>
        <a:lstStyle/>
        <a:p>
          <a:r>
            <a:rPr lang="lt-LT" dirty="0" smtClean="0"/>
            <a:t>2008</a:t>
          </a:r>
          <a:endParaRPr lang="en-GB" dirty="0"/>
        </a:p>
      </dgm:t>
    </dgm:pt>
    <dgm:pt modelId="{D2C5229B-F7CA-4C34-B542-77557D569098}" type="parTrans" cxnId="{664301E1-287F-499F-8515-BB8B31775405}">
      <dgm:prSet/>
      <dgm:spPr/>
      <dgm:t>
        <a:bodyPr/>
        <a:lstStyle/>
        <a:p>
          <a:endParaRPr lang="en-GB"/>
        </a:p>
      </dgm:t>
    </dgm:pt>
    <dgm:pt modelId="{AE73A7DD-E5D4-46EE-B1AA-09D53AC1EFCF}" type="sibTrans" cxnId="{664301E1-287F-499F-8515-BB8B31775405}">
      <dgm:prSet/>
      <dgm:spPr/>
      <dgm:t>
        <a:bodyPr/>
        <a:lstStyle/>
        <a:p>
          <a:endParaRPr lang="en-GB"/>
        </a:p>
      </dgm:t>
    </dgm:pt>
    <dgm:pt modelId="{82BE0DEF-814C-4F5A-B147-9738CCD399B1}">
      <dgm:prSet phldrT="[Text]"/>
      <dgm:spPr/>
      <dgm:t>
        <a:bodyPr/>
        <a:lstStyle/>
        <a:p>
          <a:r>
            <a:rPr lang="en-US" dirty="0" smtClean="0"/>
            <a:t>PHP 5.3 and windows.php.net</a:t>
          </a:r>
          <a:endParaRPr lang="en-GB" dirty="0"/>
        </a:p>
      </dgm:t>
    </dgm:pt>
    <dgm:pt modelId="{15B5DE6B-8416-4E9C-93E6-AC6E2B2B8B40}" type="parTrans" cxnId="{340794D2-FB53-4E53-AF49-17A427F53BD2}">
      <dgm:prSet/>
      <dgm:spPr/>
      <dgm:t>
        <a:bodyPr/>
        <a:lstStyle/>
        <a:p>
          <a:endParaRPr lang="en-GB"/>
        </a:p>
      </dgm:t>
    </dgm:pt>
    <dgm:pt modelId="{F919248D-988E-469B-AF79-6721405362A1}" type="sibTrans" cxnId="{340794D2-FB53-4E53-AF49-17A427F53BD2}">
      <dgm:prSet/>
      <dgm:spPr/>
      <dgm:t>
        <a:bodyPr/>
        <a:lstStyle/>
        <a:p>
          <a:endParaRPr lang="en-GB"/>
        </a:p>
      </dgm:t>
    </dgm:pt>
    <dgm:pt modelId="{83AF13D6-6B7E-4CCE-8D77-39CD016D5EA1}">
      <dgm:prSet phldrT="[Text]"/>
      <dgm:spPr/>
      <dgm:t>
        <a:bodyPr/>
        <a:lstStyle/>
        <a:p>
          <a:r>
            <a:rPr lang="lt-LT" dirty="0" smtClean="0"/>
            <a:t>2009</a:t>
          </a:r>
          <a:endParaRPr lang="en-GB" dirty="0"/>
        </a:p>
      </dgm:t>
    </dgm:pt>
    <dgm:pt modelId="{C47E89BF-68C6-4F11-BAE7-E0D237BEC5CB}" type="parTrans" cxnId="{93799ACD-FCF4-431C-981C-E86FFAA5EE56}">
      <dgm:prSet/>
      <dgm:spPr/>
      <dgm:t>
        <a:bodyPr/>
        <a:lstStyle/>
        <a:p>
          <a:endParaRPr lang="en-GB"/>
        </a:p>
      </dgm:t>
    </dgm:pt>
    <dgm:pt modelId="{2217CBC0-F7C1-4753-B2E8-2F7036F8649A}" type="sibTrans" cxnId="{93799ACD-FCF4-431C-981C-E86FFAA5EE56}">
      <dgm:prSet/>
      <dgm:spPr/>
      <dgm:t>
        <a:bodyPr/>
        <a:lstStyle/>
        <a:p>
          <a:endParaRPr lang="en-GB"/>
        </a:p>
      </dgm:t>
    </dgm:pt>
    <dgm:pt modelId="{DD13263B-FC26-418F-93F4-B582DEB164A4}">
      <dgm:prSet phldrT="[Text]"/>
      <dgm:spPr/>
      <dgm:t>
        <a:bodyPr/>
        <a:lstStyle/>
        <a:p>
          <a:r>
            <a:rPr lang="en-US" dirty="0" smtClean="0"/>
            <a:t>PHP 5.3 release</a:t>
          </a:r>
          <a:endParaRPr lang="en-GB" dirty="0"/>
        </a:p>
      </dgm:t>
    </dgm:pt>
    <dgm:pt modelId="{8D61DAB1-DF79-46C8-A1C9-8DD571A41C6C}" type="parTrans" cxnId="{7F876318-216B-42E6-899E-BCEBE7EB6F33}">
      <dgm:prSet/>
      <dgm:spPr/>
      <dgm:t>
        <a:bodyPr/>
        <a:lstStyle/>
        <a:p>
          <a:endParaRPr lang="en-GB"/>
        </a:p>
      </dgm:t>
    </dgm:pt>
    <dgm:pt modelId="{3D5C7AE0-9054-46CC-952C-CE33AC78FAF1}" type="sibTrans" cxnId="{7F876318-216B-42E6-899E-BCEBE7EB6F33}">
      <dgm:prSet/>
      <dgm:spPr/>
      <dgm:t>
        <a:bodyPr/>
        <a:lstStyle/>
        <a:p>
          <a:endParaRPr lang="en-GB"/>
        </a:p>
      </dgm:t>
    </dgm:pt>
    <dgm:pt modelId="{A48AFB95-4596-4461-983D-C7A8158028CA}">
      <dgm:prSet phldrT="[Text]"/>
      <dgm:spPr/>
      <dgm:t>
        <a:bodyPr/>
        <a:lstStyle/>
        <a:p>
          <a:r>
            <a:rPr lang="lt-LT" dirty="0" smtClean="0"/>
            <a:t>WinCache 1.0</a:t>
          </a:r>
          <a:endParaRPr lang="en-GB" dirty="0"/>
        </a:p>
      </dgm:t>
    </dgm:pt>
    <dgm:pt modelId="{B7BEF735-CF71-43DA-B8D6-DC361FF807B8}" type="parTrans" cxnId="{A41F7273-8108-49D8-9390-196A497C3C3B}">
      <dgm:prSet/>
      <dgm:spPr/>
      <dgm:t>
        <a:bodyPr/>
        <a:lstStyle/>
        <a:p>
          <a:endParaRPr lang="en-GB"/>
        </a:p>
      </dgm:t>
    </dgm:pt>
    <dgm:pt modelId="{361D70A5-779D-43D5-A85D-66D776468174}" type="sibTrans" cxnId="{A41F7273-8108-49D8-9390-196A497C3C3B}">
      <dgm:prSet/>
      <dgm:spPr/>
      <dgm:t>
        <a:bodyPr/>
        <a:lstStyle/>
        <a:p>
          <a:endParaRPr lang="en-GB"/>
        </a:p>
      </dgm:t>
    </dgm:pt>
    <dgm:pt modelId="{90F98F53-32AB-40C7-A59E-88EBE32924F7}">
      <dgm:prSet phldrT="[Text]"/>
      <dgm:spPr/>
      <dgm:t>
        <a:bodyPr/>
        <a:lstStyle/>
        <a:p>
          <a:r>
            <a:rPr lang="lt-LT" dirty="0" smtClean="0"/>
            <a:t>2010</a:t>
          </a:r>
          <a:endParaRPr lang="en-GB" dirty="0"/>
        </a:p>
      </dgm:t>
    </dgm:pt>
    <dgm:pt modelId="{F966112C-6DDD-4544-9804-CC10EB7611FC}" type="parTrans" cxnId="{FB146E71-C999-4BB8-A0F7-12CEC364D011}">
      <dgm:prSet/>
      <dgm:spPr/>
      <dgm:t>
        <a:bodyPr/>
        <a:lstStyle/>
        <a:p>
          <a:endParaRPr lang="en-GB"/>
        </a:p>
      </dgm:t>
    </dgm:pt>
    <dgm:pt modelId="{65F19DCB-AF43-4270-B31F-970CF50BCA99}" type="sibTrans" cxnId="{FB146E71-C999-4BB8-A0F7-12CEC364D011}">
      <dgm:prSet/>
      <dgm:spPr/>
      <dgm:t>
        <a:bodyPr/>
        <a:lstStyle/>
        <a:p>
          <a:endParaRPr lang="en-GB"/>
        </a:p>
      </dgm:t>
    </dgm:pt>
    <dgm:pt modelId="{BD7683E5-D5BC-43DE-912A-114682445962}">
      <dgm:prSet phldrT="[Text]"/>
      <dgm:spPr/>
      <dgm:t>
        <a:bodyPr/>
        <a:lstStyle/>
        <a:p>
          <a:r>
            <a:rPr lang="lt-LT" dirty="0" smtClean="0"/>
            <a:t>FastCGI 1.5</a:t>
          </a:r>
          <a:endParaRPr lang="en-GB" dirty="0"/>
        </a:p>
      </dgm:t>
    </dgm:pt>
    <dgm:pt modelId="{F576C352-1990-40DF-B83A-1E2FAAD22924}" type="parTrans" cxnId="{DCEA5AA1-437E-471F-A1CF-0359D6C524CB}">
      <dgm:prSet/>
      <dgm:spPr/>
      <dgm:t>
        <a:bodyPr/>
        <a:lstStyle/>
        <a:p>
          <a:endParaRPr lang="en-GB"/>
        </a:p>
      </dgm:t>
    </dgm:pt>
    <dgm:pt modelId="{6A259380-018B-4B02-B839-0C5E047D5A92}" type="sibTrans" cxnId="{DCEA5AA1-437E-471F-A1CF-0359D6C524CB}">
      <dgm:prSet/>
      <dgm:spPr/>
      <dgm:t>
        <a:bodyPr/>
        <a:lstStyle/>
        <a:p>
          <a:endParaRPr lang="en-GB"/>
        </a:p>
      </dgm:t>
    </dgm:pt>
    <dgm:pt modelId="{E7CCBF25-FC6B-4A07-A1F4-05AF14E0E351}">
      <dgm:prSet phldrT="[Text]"/>
      <dgm:spPr/>
      <dgm:t>
        <a:bodyPr/>
        <a:lstStyle/>
        <a:p>
          <a:r>
            <a:rPr lang="lt-LT" dirty="0" smtClean="0"/>
            <a:t>WinCache 1.1</a:t>
          </a:r>
          <a:endParaRPr lang="en-GB" dirty="0"/>
        </a:p>
      </dgm:t>
    </dgm:pt>
    <dgm:pt modelId="{349C2FB0-E8C5-452E-89F4-D04BE6D0A811}" type="parTrans" cxnId="{F2811CBB-3289-4370-A237-7B8E316039FD}">
      <dgm:prSet/>
      <dgm:spPr/>
      <dgm:t>
        <a:bodyPr/>
        <a:lstStyle/>
        <a:p>
          <a:endParaRPr lang="en-GB"/>
        </a:p>
      </dgm:t>
    </dgm:pt>
    <dgm:pt modelId="{44E5641E-B1D9-4D20-8902-4F43F3282803}" type="sibTrans" cxnId="{F2811CBB-3289-4370-A237-7B8E316039FD}">
      <dgm:prSet/>
      <dgm:spPr/>
      <dgm:t>
        <a:bodyPr/>
        <a:lstStyle/>
        <a:p>
          <a:endParaRPr lang="en-GB"/>
        </a:p>
      </dgm:t>
    </dgm:pt>
    <dgm:pt modelId="{513F457F-46CD-4C0A-964F-408C8795A4D4}">
      <dgm:prSet phldrT="[Text]"/>
      <dgm:spPr/>
      <dgm:t>
        <a:bodyPr/>
        <a:lstStyle/>
        <a:p>
          <a:r>
            <a:rPr lang="en-US" dirty="0" smtClean="0"/>
            <a:t>2011</a:t>
          </a:r>
          <a:endParaRPr lang="en-GB" dirty="0"/>
        </a:p>
      </dgm:t>
    </dgm:pt>
    <dgm:pt modelId="{419D76BD-8AA6-4A90-8B77-036313250432}" type="parTrans" cxnId="{B5DB379D-93A0-4977-BA4B-04750A7E14FC}">
      <dgm:prSet/>
      <dgm:spPr/>
      <dgm:t>
        <a:bodyPr/>
        <a:lstStyle/>
        <a:p>
          <a:endParaRPr lang="en-GB"/>
        </a:p>
      </dgm:t>
    </dgm:pt>
    <dgm:pt modelId="{09209BC4-1686-49E1-80B4-7FE5185C2459}" type="sibTrans" cxnId="{B5DB379D-93A0-4977-BA4B-04750A7E14FC}">
      <dgm:prSet/>
      <dgm:spPr/>
      <dgm:t>
        <a:bodyPr/>
        <a:lstStyle/>
        <a:p>
          <a:endParaRPr lang="en-GB"/>
        </a:p>
      </dgm:t>
    </dgm:pt>
    <dgm:pt modelId="{969D4732-6087-4446-962D-460593219BE4}">
      <dgm:prSet phldrT="[Text]"/>
      <dgm:spPr/>
      <dgm:t>
        <a:bodyPr/>
        <a:lstStyle/>
        <a:p>
          <a:r>
            <a:rPr lang="en-US" dirty="0" smtClean="0"/>
            <a:t>Drupal 7</a:t>
          </a:r>
          <a:endParaRPr lang="en-GB" dirty="0"/>
        </a:p>
      </dgm:t>
    </dgm:pt>
    <dgm:pt modelId="{6B950F56-594A-43B8-94AF-4EB30977140E}" type="parTrans" cxnId="{00AAEC10-B0B4-4CF5-848E-2CB098A4CECC}">
      <dgm:prSet/>
      <dgm:spPr/>
      <dgm:t>
        <a:bodyPr/>
        <a:lstStyle/>
        <a:p>
          <a:endParaRPr lang="en-GB"/>
        </a:p>
      </dgm:t>
    </dgm:pt>
    <dgm:pt modelId="{CD88DC08-C589-46C1-9C13-AF28F2E4E04A}" type="sibTrans" cxnId="{00AAEC10-B0B4-4CF5-848E-2CB098A4CECC}">
      <dgm:prSet/>
      <dgm:spPr/>
      <dgm:t>
        <a:bodyPr/>
        <a:lstStyle/>
        <a:p>
          <a:endParaRPr lang="en-GB"/>
        </a:p>
      </dgm:t>
    </dgm:pt>
    <dgm:pt modelId="{B9FC96A6-918A-4894-81EC-03D47F9F8F6D}" type="pres">
      <dgm:prSet presAssocID="{864A3E0F-59DB-4204-9284-A1DADBA40D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07B8639-2122-49DE-B5F3-A1DE57E2798E}" type="pres">
      <dgm:prSet presAssocID="{9614EE6D-B2B3-462E-B8E3-DCD54304512B}" presName="composite" presStyleCnt="0"/>
      <dgm:spPr/>
    </dgm:pt>
    <dgm:pt modelId="{771B16FF-BB3E-4B12-866E-85FF1AAF66E0}" type="pres">
      <dgm:prSet presAssocID="{9614EE6D-B2B3-462E-B8E3-DCD54304512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8B91E1-7156-4DEA-99F7-DFE85E73B35A}" type="pres">
      <dgm:prSet presAssocID="{9614EE6D-B2B3-462E-B8E3-DCD54304512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CE4E67-517C-49C6-9D6B-F4A6439D78B4}" type="pres">
      <dgm:prSet presAssocID="{4E793D95-E80B-4F9C-A5A9-18C1728C4DEE}" presName="sp" presStyleCnt="0"/>
      <dgm:spPr/>
    </dgm:pt>
    <dgm:pt modelId="{7BE1DB29-6A2E-424B-AFCF-D9069C18EDD7}" type="pres">
      <dgm:prSet presAssocID="{68645F57-774E-435C-9D8A-A150061D31D5}" presName="composite" presStyleCnt="0"/>
      <dgm:spPr/>
    </dgm:pt>
    <dgm:pt modelId="{7F146346-0B3F-4997-A7B5-1922D13C51C5}" type="pres">
      <dgm:prSet presAssocID="{68645F57-774E-435C-9D8A-A150061D31D5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55B48-4F19-4D33-8839-03A0D5F57036}" type="pres">
      <dgm:prSet presAssocID="{68645F57-774E-435C-9D8A-A150061D31D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7471FB-6E4F-48EF-81AF-5CAE376B864D}" type="pres">
      <dgm:prSet presAssocID="{C93EAEB6-C139-4967-9AF8-D7C57582BC7C}" presName="sp" presStyleCnt="0"/>
      <dgm:spPr/>
    </dgm:pt>
    <dgm:pt modelId="{5E6FC86F-30F7-4722-97B4-516A25D3614B}" type="pres">
      <dgm:prSet presAssocID="{811D734A-6BB4-4EA8-AE8D-91C100CB2592}" presName="composite" presStyleCnt="0"/>
      <dgm:spPr/>
    </dgm:pt>
    <dgm:pt modelId="{72A96467-6C59-4A14-9083-F7BAB5BEBC61}" type="pres">
      <dgm:prSet presAssocID="{811D734A-6BB4-4EA8-AE8D-91C100CB2592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9BDADE-281E-48CA-A695-6F822F0C6D10}" type="pres">
      <dgm:prSet presAssocID="{811D734A-6BB4-4EA8-AE8D-91C100CB2592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422B0A-F782-484F-973E-B25E86C9FBBA}" type="pres">
      <dgm:prSet presAssocID="{AE73A7DD-E5D4-46EE-B1AA-09D53AC1EFCF}" presName="sp" presStyleCnt="0"/>
      <dgm:spPr/>
    </dgm:pt>
    <dgm:pt modelId="{C0F19928-C3E4-47E2-A4E8-B3C4AF4AF61B}" type="pres">
      <dgm:prSet presAssocID="{83AF13D6-6B7E-4CCE-8D77-39CD016D5EA1}" presName="composite" presStyleCnt="0"/>
      <dgm:spPr/>
    </dgm:pt>
    <dgm:pt modelId="{E2F8D474-2DED-4E96-9F85-849C407E872A}" type="pres">
      <dgm:prSet presAssocID="{83AF13D6-6B7E-4CCE-8D77-39CD016D5EA1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C93C38-5545-480D-91D4-B2D1978F8E20}" type="pres">
      <dgm:prSet presAssocID="{83AF13D6-6B7E-4CCE-8D77-39CD016D5EA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97ABDD-0F95-4CEF-8653-666E45C1B1F4}" type="pres">
      <dgm:prSet presAssocID="{2217CBC0-F7C1-4753-B2E8-2F7036F8649A}" presName="sp" presStyleCnt="0"/>
      <dgm:spPr/>
    </dgm:pt>
    <dgm:pt modelId="{2486D59F-BFFF-4E68-ACBA-E2BFE86D4B69}" type="pres">
      <dgm:prSet presAssocID="{90F98F53-32AB-40C7-A59E-88EBE32924F7}" presName="composite" presStyleCnt="0"/>
      <dgm:spPr/>
    </dgm:pt>
    <dgm:pt modelId="{821EDE3C-EA9A-46B9-991C-2CC494167C88}" type="pres">
      <dgm:prSet presAssocID="{90F98F53-32AB-40C7-A59E-88EBE32924F7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B89AAD-D29B-4EE8-A553-F533BEC1D631}" type="pres">
      <dgm:prSet presAssocID="{90F98F53-32AB-40C7-A59E-88EBE32924F7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135037-259F-4951-B604-EABEECD11E3F}" type="pres">
      <dgm:prSet presAssocID="{65F19DCB-AF43-4270-B31F-970CF50BCA99}" presName="sp" presStyleCnt="0"/>
      <dgm:spPr/>
    </dgm:pt>
    <dgm:pt modelId="{4D72CD92-C6DA-4A53-9FC9-0297E4BE6236}" type="pres">
      <dgm:prSet presAssocID="{513F457F-46CD-4C0A-964F-408C8795A4D4}" presName="composite" presStyleCnt="0"/>
      <dgm:spPr/>
    </dgm:pt>
    <dgm:pt modelId="{AA25F36E-A57C-425A-B9F8-5D2C766E1546}" type="pres">
      <dgm:prSet presAssocID="{513F457F-46CD-4C0A-964F-408C8795A4D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87FDE7-3103-46A8-AA94-CD5F591325B7}" type="pres">
      <dgm:prSet presAssocID="{513F457F-46CD-4C0A-964F-408C8795A4D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623C2C1-38D5-487A-BA03-F4E1BD5FBCA6}" type="presOf" srcId="{F36D7F6A-3155-4ECC-BD86-6EF38D7DC2A6}" destId="{F5E55B48-4F19-4D33-8839-03A0D5F57036}" srcOrd="0" destOrd="0" presId="urn:microsoft.com/office/officeart/2005/8/layout/chevron2"/>
    <dgm:cxn modelId="{D8CCD850-C4E7-4F12-A571-C0582AC30C59}" srcId="{864A3E0F-59DB-4204-9284-A1DADBA40D9B}" destId="{9614EE6D-B2B3-462E-B8E3-DCD54304512B}" srcOrd="0" destOrd="0" parTransId="{0D2F206B-13DD-4F2E-AACC-E9367D0AFFE5}" sibTransId="{4E793D95-E80B-4F9C-A5A9-18C1728C4DEE}"/>
    <dgm:cxn modelId="{FB146E71-C999-4BB8-A0F7-12CEC364D011}" srcId="{864A3E0F-59DB-4204-9284-A1DADBA40D9B}" destId="{90F98F53-32AB-40C7-A59E-88EBE32924F7}" srcOrd="4" destOrd="0" parTransId="{F966112C-6DDD-4544-9804-CC10EB7611FC}" sibTransId="{65F19DCB-AF43-4270-B31F-970CF50BCA99}"/>
    <dgm:cxn modelId="{38D419F2-2E2A-4EF4-93DE-D28CCE875A8E}" type="presOf" srcId="{83AF13D6-6B7E-4CCE-8D77-39CD016D5EA1}" destId="{E2F8D474-2DED-4E96-9F85-849C407E872A}" srcOrd="0" destOrd="0" presId="urn:microsoft.com/office/officeart/2005/8/layout/chevron2"/>
    <dgm:cxn modelId="{26543147-F019-4BA2-B8EC-7A16E14355B5}" type="presOf" srcId="{969D4732-6087-4446-962D-460593219BE4}" destId="{6B87FDE7-3103-46A8-AA94-CD5F591325B7}" srcOrd="0" destOrd="0" presId="urn:microsoft.com/office/officeart/2005/8/layout/chevron2"/>
    <dgm:cxn modelId="{00AAEC10-B0B4-4CF5-848E-2CB098A4CECC}" srcId="{513F457F-46CD-4C0A-964F-408C8795A4D4}" destId="{969D4732-6087-4446-962D-460593219BE4}" srcOrd="0" destOrd="0" parTransId="{6B950F56-594A-43B8-94AF-4EB30977140E}" sibTransId="{CD88DC08-C589-46C1-9C13-AF28F2E4E04A}"/>
    <dgm:cxn modelId="{93799ACD-FCF4-431C-981C-E86FFAA5EE56}" srcId="{864A3E0F-59DB-4204-9284-A1DADBA40D9B}" destId="{83AF13D6-6B7E-4CCE-8D77-39CD016D5EA1}" srcOrd="3" destOrd="0" parTransId="{C47E89BF-68C6-4F11-BAE7-E0D237BEC5CB}" sibTransId="{2217CBC0-F7C1-4753-B2E8-2F7036F8649A}"/>
    <dgm:cxn modelId="{340794D2-FB53-4E53-AF49-17A427F53BD2}" srcId="{811D734A-6BB4-4EA8-AE8D-91C100CB2592}" destId="{82BE0DEF-814C-4F5A-B147-9738CCD399B1}" srcOrd="0" destOrd="0" parTransId="{15B5DE6B-8416-4E9C-93E6-AC6E2B2B8B40}" sibTransId="{F919248D-988E-469B-AF79-6721405362A1}"/>
    <dgm:cxn modelId="{DCEA5AA1-437E-471F-A1CF-0359D6C524CB}" srcId="{90F98F53-32AB-40C7-A59E-88EBE32924F7}" destId="{BD7683E5-D5BC-43DE-912A-114682445962}" srcOrd="0" destOrd="0" parTransId="{F576C352-1990-40DF-B83A-1E2FAAD22924}" sibTransId="{6A259380-018B-4B02-B839-0C5E047D5A92}"/>
    <dgm:cxn modelId="{8CAEEEFF-CF72-4135-8290-EED5E6ECA31B}" type="presOf" srcId="{811D734A-6BB4-4EA8-AE8D-91C100CB2592}" destId="{72A96467-6C59-4A14-9083-F7BAB5BEBC61}" srcOrd="0" destOrd="0" presId="urn:microsoft.com/office/officeart/2005/8/layout/chevron2"/>
    <dgm:cxn modelId="{99B4E1FF-61A3-474F-BFBC-5D7023EEB6C9}" type="presOf" srcId="{BD7683E5-D5BC-43DE-912A-114682445962}" destId="{46B89AAD-D29B-4EE8-A553-F533BEC1D631}" srcOrd="0" destOrd="0" presId="urn:microsoft.com/office/officeart/2005/8/layout/chevron2"/>
    <dgm:cxn modelId="{9CA3C3DC-C0DC-4DFC-AFC5-21446418DDD3}" type="presOf" srcId="{864A3E0F-59DB-4204-9284-A1DADBA40D9B}" destId="{B9FC96A6-918A-4894-81EC-03D47F9F8F6D}" srcOrd="0" destOrd="0" presId="urn:microsoft.com/office/officeart/2005/8/layout/chevron2"/>
    <dgm:cxn modelId="{3338A338-2207-4909-8934-0DD952E90B0B}" type="presOf" srcId="{90F98F53-32AB-40C7-A59E-88EBE32924F7}" destId="{821EDE3C-EA9A-46B9-991C-2CC494167C88}" srcOrd="0" destOrd="0" presId="urn:microsoft.com/office/officeart/2005/8/layout/chevron2"/>
    <dgm:cxn modelId="{CBB50285-5345-4123-B869-C44B5855702C}" type="presOf" srcId="{9614EE6D-B2B3-462E-B8E3-DCD54304512B}" destId="{771B16FF-BB3E-4B12-866E-85FF1AAF66E0}" srcOrd="0" destOrd="0" presId="urn:microsoft.com/office/officeart/2005/8/layout/chevron2"/>
    <dgm:cxn modelId="{9E5792F5-0041-4E5B-A960-6C7990A49CC4}" type="presOf" srcId="{E7CCBF25-FC6B-4A07-A1F4-05AF14E0E351}" destId="{46B89AAD-D29B-4EE8-A553-F533BEC1D631}" srcOrd="0" destOrd="1" presId="urn:microsoft.com/office/officeart/2005/8/layout/chevron2"/>
    <dgm:cxn modelId="{516E918E-F153-43B5-A4AF-3B4983CE0BD4}" type="presOf" srcId="{A48AFB95-4596-4461-983D-C7A8158028CA}" destId="{D0C93C38-5545-480D-91D4-B2D1978F8E20}" srcOrd="0" destOrd="1" presId="urn:microsoft.com/office/officeart/2005/8/layout/chevron2"/>
    <dgm:cxn modelId="{B5DB379D-93A0-4977-BA4B-04750A7E14FC}" srcId="{864A3E0F-59DB-4204-9284-A1DADBA40D9B}" destId="{513F457F-46CD-4C0A-964F-408C8795A4D4}" srcOrd="5" destOrd="0" parTransId="{419D76BD-8AA6-4A90-8B77-036313250432}" sibTransId="{09209BC4-1686-49E1-80B4-7FE5185C2459}"/>
    <dgm:cxn modelId="{25F610EF-E6B1-42D5-B163-4512042CD377}" type="presOf" srcId="{82BE0DEF-814C-4F5A-B147-9738CCD399B1}" destId="{229BDADE-281E-48CA-A695-6F822F0C6D10}" srcOrd="0" destOrd="0" presId="urn:microsoft.com/office/officeart/2005/8/layout/chevron2"/>
    <dgm:cxn modelId="{F2811CBB-3289-4370-A237-7B8E316039FD}" srcId="{90F98F53-32AB-40C7-A59E-88EBE32924F7}" destId="{E7CCBF25-FC6B-4A07-A1F4-05AF14E0E351}" srcOrd="1" destOrd="0" parTransId="{349C2FB0-E8C5-452E-89F4-D04BE6D0A811}" sibTransId="{44E5641E-B1D9-4D20-8902-4F43F3282803}"/>
    <dgm:cxn modelId="{7F876318-216B-42E6-899E-BCEBE7EB6F33}" srcId="{83AF13D6-6B7E-4CCE-8D77-39CD016D5EA1}" destId="{DD13263B-FC26-418F-93F4-B582DEB164A4}" srcOrd="0" destOrd="0" parTransId="{8D61DAB1-DF79-46C8-A1C9-8DD571A41C6C}" sibTransId="{3D5C7AE0-9054-46CC-952C-CE33AC78FAF1}"/>
    <dgm:cxn modelId="{93015362-0C0E-40E1-9CB6-B6BF09853D77}" srcId="{68645F57-774E-435C-9D8A-A150061D31D5}" destId="{F36D7F6A-3155-4ECC-BD86-6EF38D7DC2A6}" srcOrd="0" destOrd="0" parTransId="{6B0C8A5B-D548-4CB9-A77A-37E4A557D664}" sibTransId="{D8E5AB3B-1DDE-4F21-A1FC-B9E23E27B293}"/>
    <dgm:cxn modelId="{CAEEBB21-14B6-4D87-8630-E0900E096C9E}" type="presOf" srcId="{513F457F-46CD-4C0A-964F-408C8795A4D4}" destId="{AA25F36E-A57C-425A-B9F8-5D2C766E1546}" srcOrd="0" destOrd="0" presId="urn:microsoft.com/office/officeart/2005/8/layout/chevron2"/>
    <dgm:cxn modelId="{7B7A016E-3A6E-4821-89CF-6F93B788AD9A}" type="presOf" srcId="{DD13263B-FC26-418F-93F4-B582DEB164A4}" destId="{D0C93C38-5545-480D-91D4-B2D1978F8E20}" srcOrd="0" destOrd="0" presId="urn:microsoft.com/office/officeart/2005/8/layout/chevron2"/>
    <dgm:cxn modelId="{D05349E4-DC14-4865-AD85-9B806A873DD5}" srcId="{9614EE6D-B2B3-462E-B8E3-DCD54304512B}" destId="{7B37A545-4913-4360-A292-769BD21E01AF}" srcOrd="0" destOrd="0" parTransId="{E506D7AE-9EA8-42AB-A18D-4AE445CFAE1C}" sibTransId="{4C5E9390-2305-47AD-A1D6-52741112B40B}"/>
    <dgm:cxn modelId="{255C944E-A946-4FB2-AFE3-F19D7627589C}" srcId="{864A3E0F-59DB-4204-9284-A1DADBA40D9B}" destId="{68645F57-774E-435C-9D8A-A150061D31D5}" srcOrd="1" destOrd="0" parTransId="{733177FE-8C1C-4824-AC8A-2B6242512AA5}" sibTransId="{C93EAEB6-C139-4967-9AF8-D7C57582BC7C}"/>
    <dgm:cxn modelId="{C7D1E5C5-AA2A-43E1-ACCE-72679AD10704}" type="presOf" srcId="{7B37A545-4913-4360-A292-769BD21E01AF}" destId="{0D8B91E1-7156-4DEA-99F7-DFE85E73B35A}" srcOrd="0" destOrd="0" presId="urn:microsoft.com/office/officeart/2005/8/layout/chevron2"/>
    <dgm:cxn modelId="{B338553A-6348-4A6C-9C4F-5981EB539123}" type="presOf" srcId="{68645F57-774E-435C-9D8A-A150061D31D5}" destId="{7F146346-0B3F-4997-A7B5-1922D13C51C5}" srcOrd="0" destOrd="0" presId="urn:microsoft.com/office/officeart/2005/8/layout/chevron2"/>
    <dgm:cxn modelId="{664301E1-287F-499F-8515-BB8B31775405}" srcId="{864A3E0F-59DB-4204-9284-A1DADBA40D9B}" destId="{811D734A-6BB4-4EA8-AE8D-91C100CB2592}" srcOrd="2" destOrd="0" parTransId="{D2C5229B-F7CA-4C34-B542-77557D569098}" sibTransId="{AE73A7DD-E5D4-46EE-B1AA-09D53AC1EFCF}"/>
    <dgm:cxn modelId="{A41F7273-8108-49D8-9390-196A497C3C3B}" srcId="{83AF13D6-6B7E-4CCE-8D77-39CD016D5EA1}" destId="{A48AFB95-4596-4461-983D-C7A8158028CA}" srcOrd="1" destOrd="0" parTransId="{B7BEF735-CF71-43DA-B8D6-DC361FF807B8}" sibTransId="{361D70A5-779D-43D5-A85D-66D776468174}"/>
    <dgm:cxn modelId="{415DFC1A-3130-4D8D-AB25-24D70A89765F}" type="presParOf" srcId="{B9FC96A6-918A-4894-81EC-03D47F9F8F6D}" destId="{507B8639-2122-49DE-B5F3-A1DE57E2798E}" srcOrd="0" destOrd="0" presId="urn:microsoft.com/office/officeart/2005/8/layout/chevron2"/>
    <dgm:cxn modelId="{7CFB8C0A-E7D3-49AA-8936-853973330E15}" type="presParOf" srcId="{507B8639-2122-49DE-B5F3-A1DE57E2798E}" destId="{771B16FF-BB3E-4B12-866E-85FF1AAF66E0}" srcOrd="0" destOrd="0" presId="urn:microsoft.com/office/officeart/2005/8/layout/chevron2"/>
    <dgm:cxn modelId="{BED13AA0-1F74-4E40-AE9D-E587D55029C4}" type="presParOf" srcId="{507B8639-2122-49DE-B5F3-A1DE57E2798E}" destId="{0D8B91E1-7156-4DEA-99F7-DFE85E73B35A}" srcOrd="1" destOrd="0" presId="urn:microsoft.com/office/officeart/2005/8/layout/chevron2"/>
    <dgm:cxn modelId="{70A90104-FF56-4071-8657-24CC1E409398}" type="presParOf" srcId="{B9FC96A6-918A-4894-81EC-03D47F9F8F6D}" destId="{DFCE4E67-517C-49C6-9D6B-F4A6439D78B4}" srcOrd="1" destOrd="0" presId="urn:microsoft.com/office/officeart/2005/8/layout/chevron2"/>
    <dgm:cxn modelId="{F43C0D61-ABBD-48B5-A439-3B6E8B55162A}" type="presParOf" srcId="{B9FC96A6-918A-4894-81EC-03D47F9F8F6D}" destId="{7BE1DB29-6A2E-424B-AFCF-D9069C18EDD7}" srcOrd="2" destOrd="0" presId="urn:microsoft.com/office/officeart/2005/8/layout/chevron2"/>
    <dgm:cxn modelId="{C4FA57C7-E066-4BF1-A889-816AE7E0B756}" type="presParOf" srcId="{7BE1DB29-6A2E-424B-AFCF-D9069C18EDD7}" destId="{7F146346-0B3F-4997-A7B5-1922D13C51C5}" srcOrd="0" destOrd="0" presId="urn:microsoft.com/office/officeart/2005/8/layout/chevron2"/>
    <dgm:cxn modelId="{A86C14B5-E71F-4AE0-B51B-26D85FF7A803}" type="presParOf" srcId="{7BE1DB29-6A2E-424B-AFCF-D9069C18EDD7}" destId="{F5E55B48-4F19-4D33-8839-03A0D5F57036}" srcOrd="1" destOrd="0" presId="urn:microsoft.com/office/officeart/2005/8/layout/chevron2"/>
    <dgm:cxn modelId="{B28F958C-DDAF-4ED1-BB96-F50A332EC0A2}" type="presParOf" srcId="{B9FC96A6-918A-4894-81EC-03D47F9F8F6D}" destId="{387471FB-6E4F-48EF-81AF-5CAE376B864D}" srcOrd="3" destOrd="0" presId="urn:microsoft.com/office/officeart/2005/8/layout/chevron2"/>
    <dgm:cxn modelId="{CF7CA43F-9720-445A-B4B2-B5DCF6DAE11D}" type="presParOf" srcId="{B9FC96A6-918A-4894-81EC-03D47F9F8F6D}" destId="{5E6FC86F-30F7-4722-97B4-516A25D3614B}" srcOrd="4" destOrd="0" presId="urn:microsoft.com/office/officeart/2005/8/layout/chevron2"/>
    <dgm:cxn modelId="{69844A69-6621-4A75-9F41-102739945093}" type="presParOf" srcId="{5E6FC86F-30F7-4722-97B4-516A25D3614B}" destId="{72A96467-6C59-4A14-9083-F7BAB5BEBC61}" srcOrd="0" destOrd="0" presId="urn:microsoft.com/office/officeart/2005/8/layout/chevron2"/>
    <dgm:cxn modelId="{62E3725E-2FB5-45FA-A44C-759DE7507C84}" type="presParOf" srcId="{5E6FC86F-30F7-4722-97B4-516A25D3614B}" destId="{229BDADE-281E-48CA-A695-6F822F0C6D10}" srcOrd="1" destOrd="0" presId="urn:microsoft.com/office/officeart/2005/8/layout/chevron2"/>
    <dgm:cxn modelId="{28A46F48-BE15-4C0B-9990-FC34BD8A7CE9}" type="presParOf" srcId="{B9FC96A6-918A-4894-81EC-03D47F9F8F6D}" destId="{74422B0A-F782-484F-973E-B25E86C9FBBA}" srcOrd="5" destOrd="0" presId="urn:microsoft.com/office/officeart/2005/8/layout/chevron2"/>
    <dgm:cxn modelId="{5A035406-2BDD-43E5-BE74-2D330FFF86DD}" type="presParOf" srcId="{B9FC96A6-918A-4894-81EC-03D47F9F8F6D}" destId="{C0F19928-C3E4-47E2-A4E8-B3C4AF4AF61B}" srcOrd="6" destOrd="0" presId="urn:microsoft.com/office/officeart/2005/8/layout/chevron2"/>
    <dgm:cxn modelId="{0F1C40AA-8B72-4A2C-817B-5C20A26116B1}" type="presParOf" srcId="{C0F19928-C3E4-47E2-A4E8-B3C4AF4AF61B}" destId="{E2F8D474-2DED-4E96-9F85-849C407E872A}" srcOrd="0" destOrd="0" presId="urn:microsoft.com/office/officeart/2005/8/layout/chevron2"/>
    <dgm:cxn modelId="{6AC5DBE6-D89B-4EB1-A9A4-059098FCF7C8}" type="presParOf" srcId="{C0F19928-C3E4-47E2-A4E8-B3C4AF4AF61B}" destId="{D0C93C38-5545-480D-91D4-B2D1978F8E20}" srcOrd="1" destOrd="0" presId="urn:microsoft.com/office/officeart/2005/8/layout/chevron2"/>
    <dgm:cxn modelId="{9BC392C0-A348-4070-9FCB-EFC4BB4A51A2}" type="presParOf" srcId="{B9FC96A6-918A-4894-81EC-03D47F9F8F6D}" destId="{B797ABDD-0F95-4CEF-8653-666E45C1B1F4}" srcOrd="7" destOrd="0" presId="urn:microsoft.com/office/officeart/2005/8/layout/chevron2"/>
    <dgm:cxn modelId="{F2A68B5C-198F-4DAA-8F0C-21DBF20A5BE4}" type="presParOf" srcId="{B9FC96A6-918A-4894-81EC-03D47F9F8F6D}" destId="{2486D59F-BFFF-4E68-ACBA-E2BFE86D4B69}" srcOrd="8" destOrd="0" presId="urn:microsoft.com/office/officeart/2005/8/layout/chevron2"/>
    <dgm:cxn modelId="{81075596-B915-433C-ADA5-22FC0101247E}" type="presParOf" srcId="{2486D59F-BFFF-4E68-ACBA-E2BFE86D4B69}" destId="{821EDE3C-EA9A-46B9-991C-2CC494167C88}" srcOrd="0" destOrd="0" presId="urn:microsoft.com/office/officeart/2005/8/layout/chevron2"/>
    <dgm:cxn modelId="{318EB1E1-483C-4F9F-B5AF-5DB2EC38CB75}" type="presParOf" srcId="{2486D59F-BFFF-4E68-ACBA-E2BFE86D4B69}" destId="{46B89AAD-D29B-4EE8-A553-F533BEC1D631}" srcOrd="1" destOrd="0" presId="urn:microsoft.com/office/officeart/2005/8/layout/chevron2"/>
    <dgm:cxn modelId="{E6BA3650-0AFA-4E66-9BEF-10711811F289}" type="presParOf" srcId="{B9FC96A6-918A-4894-81EC-03D47F9F8F6D}" destId="{0B135037-259F-4951-B604-EABEECD11E3F}" srcOrd="9" destOrd="0" presId="urn:microsoft.com/office/officeart/2005/8/layout/chevron2"/>
    <dgm:cxn modelId="{01CE49E5-DF92-474E-8F5F-5AE4A3AD9D1F}" type="presParOf" srcId="{B9FC96A6-918A-4894-81EC-03D47F9F8F6D}" destId="{4D72CD92-C6DA-4A53-9FC9-0297E4BE6236}" srcOrd="10" destOrd="0" presId="urn:microsoft.com/office/officeart/2005/8/layout/chevron2"/>
    <dgm:cxn modelId="{C54ABC25-8CE1-4103-9616-31D2A401670A}" type="presParOf" srcId="{4D72CD92-C6DA-4A53-9FC9-0297E4BE6236}" destId="{AA25F36E-A57C-425A-B9F8-5D2C766E1546}" srcOrd="0" destOrd="0" presId="urn:microsoft.com/office/officeart/2005/8/layout/chevron2"/>
    <dgm:cxn modelId="{60362DEB-202A-4F67-87AC-2225662BC8AA}" type="presParOf" srcId="{4D72CD92-C6DA-4A53-9FC9-0297E4BE6236}" destId="{6B87FDE7-3103-46A8-AA94-CD5F591325B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B16FF-BB3E-4B12-866E-85FF1AAF66E0}">
      <dsp:nvSpPr>
        <dsp:cNvPr id="0" name=""/>
        <dsp:cNvSpPr/>
      </dsp:nvSpPr>
      <dsp:spPr>
        <a:xfrm rot="5400000">
          <a:off x="-135273" y="137597"/>
          <a:ext cx="901820" cy="631274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600" kern="1200" dirty="0" smtClean="0"/>
            <a:t>2006</a:t>
          </a:r>
          <a:endParaRPr lang="en-GB" sz="1600" kern="1200" dirty="0"/>
        </a:p>
      </dsp:txBody>
      <dsp:txXfrm rot="-5400000">
        <a:off x="0" y="317961"/>
        <a:ext cx="631274" cy="270546"/>
      </dsp:txXfrm>
    </dsp:sp>
    <dsp:sp modelId="{0D8B91E1-7156-4DEA-99F7-DFE85E73B35A}">
      <dsp:nvSpPr>
        <dsp:cNvPr id="0" name=""/>
        <dsp:cNvSpPr/>
      </dsp:nvSpPr>
      <dsp:spPr>
        <a:xfrm rot="5400000">
          <a:off x="4137345" y="-3503746"/>
          <a:ext cx="586183" cy="759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500" kern="1200" dirty="0" smtClean="0"/>
            <a:t>PHP </a:t>
          </a:r>
          <a:r>
            <a:rPr lang="en-US" sz="1500" kern="1200" dirty="0" smtClean="0"/>
            <a:t>and</a:t>
          </a:r>
          <a:r>
            <a:rPr lang="lt-LT" sz="1500" kern="1200" dirty="0" smtClean="0"/>
            <a:t> Windows </a:t>
          </a:r>
          <a:r>
            <a:rPr lang="en-US" sz="1500" kern="1200" dirty="0" smtClean="0"/>
            <a:t>= </a:t>
          </a:r>
          <a:r>
            <a:rPr lang="en-US" sz="1500" kern="1200" dirty="0" smtClean="0">
              <a:sym typeface="Wingdings" pitchFamily="2" charset="2"/>
            </a:rPr>
            <a:t></a:t>
          </a:r>
          <a:endParaRPr lang="en-GB" sz="1500" kern="1200" dirty="0"/>
        </a:p>
      </dsp:txBody>
      <dsp:txXfrm rot="-5400000">
        <a:off x="631275" y="30939"/>
        <a:ext cx="7569710" cy="528953"/>
      </dsp:txXfrm>
    </dsp:sp>
    <dsp:sp modelId="{7F146346-0B3F-4997-A7B5-1922D13C51C5}">
      <dsp:nvSpPr>
        <dsp:cNvPr id="0" name=""/>
        <dsp:cNvSpPr/>
      </dsp:nvSpPr>
      <dsp:spPr>
        <a:xfrm rot="5400000">
          <a:off x="-135273" y="941332"/>
          <a:ext cx="901820" cy="631274"/>
        </a:xfrm>
        <a:prstGeom prst="chevron">
          <a:avLst/>
        </a:prstGeom>
        <a:solidFill>
          <a:schemeClr val="accent6">
            <a:shade val="80000"/>
            <a:hueOff val="8380"/>
            <a:satOff val="-370"/>
            <a:lumOff val="5109"/>
            <a:alphaOff val="0"/>
          </a:schemeClr>
        </a:solidFill>
        <a:ln w="28575" cap="flat" cmpd="sng" algn="ctr">
          <a:solidFill>
            <a:schemeClr val="accent6">
              <a:shade val="80000"/>
              <a:hueOff val="8380"/>
              <a:satOff val="-370"/>
              <a:lumOff val="51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600" kern="1200" dirty="0" smtClean="0"/>
            <a:t>2007</a:t>
          </a:r>
          <a:endParaRPr lang="en-GB" sz="1600" kern="1200" dirty="0"/>
        </a:p>
      </dsp:txBody>
      <dsp:txXfrm rot="-5400000">
        <a:off x="0" y="1121696"/>
        <a:ext cx="631274" cy="270546"/>
      </dsp:txXfrm>
    </dsp:sp>
    <dsp:sp modelId="{F5E55B48-4F19-4D33-8839-03A0D5F57036}">
      <dsp:nvSpPr>
        <dsp:cNvPr id="0" name=""/>
        <dsp:cNvSpPr/>
      </dsp:nvSpPr>
      <dsp:spPr>
        <a:xfrm rot="5400000">
          <a:off x="4137345" y="-2700011"/>
          <a:ext cx="586183" cy="759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shade val="80000"/>
              <a:hueOff val="8380"/>
              <a:satOff val="-370"/>
              <a:lumOff val="51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FastCGI</a:t>
          </a:r>
          <a:endParaRPr lang="en-GB" sz="1500" kern="1200" dirty="0"/>
        </a:p>
      </dsp:txBody>
      <dsp:txXfrm rot="-5400000">
        <a:off x="631275" y="834674"/>
        <a:ext cx="7569710" cy="528953"/>
      </dsp:txXfrm>
    </dsp:sp>
    <dsp:sp modelId="{72A96467-6C59-4A14-9083-F7BAB5BEBC61}">
      <dsp:nvSpPr>
        <dsp:cNvPr id="0" name=""/>
        <dsp:cNvSpPr/>
      </dsp:nvSpPr>
      <dsp:spPr>
        <a:xfrm rot="5400000">
          <a:off x="-135273" y="1745067"/>
          <a:ext cx="901820" cy="631274"/>
        </a:xfrm>
        <a:prstGeom prst="chevron">
          <a:avLst/>
        </a:prstGeom>
        <a:solidFill>
          <a:schemeClr val="accent6">
            <a:shade val="80000"/>
            <a:hueOff val="16760"/>
            <a:satOff val="-739"/>
            <a:lumOff val="10219"/>
            <a:alphaOff val="0"/>
          </a:schemeClr>
        </a:solidFill>
        <a:ln w="28575" cap="flat" cmpd="sng" algn="ctr">
          <a:solidFill>
            <a:schemeClr val="accent6">
              <a:shade val="80000"/>
              <a:hueOff val="16760"/>
              <a:satOff val="-739"/>
              <a:lumOff val="10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600" kern="1200" dirty="0" smtClean="0"/>
            <a:t>2008</a:t>
          </a:r>
          <a:endParaRPr lang="en-GB" sz="1600" kern="1200" dirty="0"/>
        </a:p>
      </dsp:txBody>
      <dsp:txXfrm rot="-5400000">
        <a:off x="0" y="1925431"/>
        <a:ext cx="631274" cy="270546"/>
      </dsp:txXfrm>
    </dsp:sp>
    <dsp:sp modelId="{229BDADE-281E-48CA-A695-6F822F0C6D10}">
      <dsp:nvSpPr>
        <dsp:cNvPr id="0" name=""/>
        <dsp:cNvSpPr/>
      </dsp:nvSpPr>
      <dsp:spPr>
        <a:xfrm rot="5400000">
          <a:off x="4137345" y="-1896276"/>
          <a:ext cx="586183" cy="759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shade val="80000"/>
              <a:hueOff val="16760"/>
              <a:satOff val="-739"/>
              <a:lumOff val="10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PHP 5.3 and windows.php.net</a:t>
          </a:r>
          <a:endParaRPr lang="en-GB" sz="1500" kern="1200" dirty="0"/>
        </a:p>
      </dsp:txBody>
      <dsp:txXfrm rot="-5400000">
        <a:off x="631275" y="1638409"/>
        <a:ext cx="7569710" cy="528953"/>
      </dsp:txXfrm>
    </dsp:sp>
    <dsp:sp modelId="{E2F8D474-2DED-4E96-9F85-849C407E872A}">
      <dsp:nvSpPr>
        <dsp:cNvPr id="0" name=""/>
        <dsp:cNvSpPr/>
      </dsp:nvSpPr>
      <dsp:spPr>
        <a:xfrm rot="5400000">
          <a:off x="-135273" y="2548802"/>
          <a:ext cx="901820" cy="631274"/>
        </a:xfrm>
        <a:prstGeom prst="chevron">
          <a:avLst/>
        </a:prstGeom>
        <a:solidFill>
          <a:schemeClr val="accent6">
            <a:shade val="80000"/>
            <a:hueOff val="25140"/>
            <a:satOff val="-1109"/>
            <a:lumOff val="15328"/>
            <a:alphaOff val="0"/>
          </a:schemeClr>
        </a:solidFill>
        <a:ln w="28575" cap="flat" cmpd="sng" algn="ctr">
          <a:solidFill>
            <a:schemeClr val="accent6">
              <a:shade val="80000"/>
              <a:hueOff val="25140"/>
              <a:satOff val="-1109"/>
              <a:lumOff val="153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600" kern="1200" dirty="0" smtClean="0"/>
            <a:t>2009</a:t>
          </a:r>
          <a:endParaRPr lang="en-GB" sz="1600" kern="1200" dirty="0"/>
        </a:p>
      </dsp:txBody>
      <dsp:txXfrm rot="-5400000">
        <a:off x="0" y="2729166"/>
        <a:ext cx="631274" cy="270546"/>
      </dsp:txXfrm>
    </dsp:sp>
    <dsp:sp modelId="{D0C93C38-5545-480D-91D4-B2D1978F8E20}">
      <dsp:nvSpPr>
        <dsp:cNvPr id="0" name=""/>
        <dsp:cNvSpPr/>
      </dsp:nvSpPr>
      <dsp:spPr>
        <a:xfrm rot="5400000">
          <a:off x="4137345" y="-1092541"/>
          <a:ext cx="586183" cy="759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shade val="80000"/>
              <a:hueOff val="25140"/>
              <a:satOff val="-1109"/>
              <a:lumOff val="153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PHP 5.3 release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500" kern="1200" dirty="0" smtClean="0"/>
            <a:t>WinCache 1.0</a:t>
          </a:r>
          <a:endParaRPr lang="en-GB" sz="1500" kern="1200" dirty="0"/>
        </a:p>
      </dsp:txBody>
      <dsp:txXfrm rot="-5400000">
        <a:off x="631275" y="2442144"/>
        <a:ext cx="7569710" cy="528953"/>
      </dsp:txXfrm>
    </dsp:sp>
    <dsp:sp modelId="{821EDE3C-EA9A-46B9-991C-2CC494167C88}">
      <dsp:nvSpPr>
        <dsp:cNvPr id="0" name=""/>
        <dsp:cNvSpPr/>
      </dsp:nvSpPr>
      <dsp:spPr>
        <a:xfrm rot="5400000">
          <a:off x="-135273" y="3352537"/>
          <a:ext cx="901820" cy="631274"/>
        </a:xfrm>
        <a:prstGeom prst="chevron">
          <a:avLst/>
        </a:prstGeom>
        <a:solidFill>
          <a:schemeClr val="accent6">
            <a:shade val="80000"/>
            <a:hueOff val="33520"/>
            <a:satOff val="-1478"/>
            <a:lumOff val="20438"/>
            <a:alphaOff val="0"/>
          </a:schemeClr>
        </a:solidFill>
        <a:ln w="28575" cap="flat" cmpd="sng" algn="ctr">
          <a:solidFill>
            <a:schemeClr val="accent6">
              <a:shade val="80000"/>
              <a:hueOff val="33520"/>
              <a:satOff val="-1478"/>
              <a:lumOff val="20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600" kern="1200" dirty="0" smtClean="0"/>
            <a:t>2010</a:t>
          </a:r>
          <a:endParaRPr lang="en-GB" sz="1600" kern="1200" dirty="0"/>
        </a:p>
      </dsp:txBody>
      <dsp:txXfrm rot="-5400000">
        <a:off x="0" y="3532901"/>
        <a:ext cx="631274" cy="270546"/>
      </dsp:txXfrm>
    </dsp:sp>
    <dsp:sp modelId="{46B89AAD-D29B-4EE8-A553-F533BEC1D631}">
      <dsp:nvSpPr>
        <dsp:cNvPr id="0" name=""/>
        <dsp:cNvSpPr/>
      </dsp:nvSpPr>
      <dsp:spPr>
        <a:xfrm rot="5400000">
          <a:off x="4137345" y="-288807"/>
          <a:ext cx="586183" cy="759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shade val="80000"/>
              <a:hueOff val="33520"/>
              <a:satOff val="-1478"/>
              <a:lumOff val="20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500" kern="1200" dirty="0" smtClean="0"/>
            <a:t>FastCGI 1.5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500" kern="1200" dirty="0" smtClean="0"/>
            <a:t>WinCache 1.1</a:t>
          </a:r>
          <a:endParaRPr lang="en-GB" sz="1500" kern="1200" dirty="0"/>
        </a:p>
      </dsp:txBody>
      <dsp:txXfrm rot="-5400000">
        <a:off x="631275" y="3245878"/>
        <a:ext cx="7569710" cy="528953"/>
      </dsp:txXfrm>
    </dsp:sp>
    <dsp:sp modelId="{AA25F36E-A57C-425A-B9F8-5D2C766E1546}">
      <dsp:nvSpPr>
        <dsp:cNvPr id="0" name=""/>
        <dsp:cNvSpPr/>
      </dsp:nvSpPr>
      <dsp:spPr>
        <a:xfrm rot="5400000">
          <a:off x="-135273" y="4156271"/>
          <a:ext cx="901820" cy="631274"/>
        </a:xfrm>
        <a:prstGeom prst="chevron">
          <a:avLst/>
        </a:prstGeom>
        <a:solidFill>
          <a:schemeClr val="accent6">
            <a:shade val="80000"/>
            <a:hueOff val="41900"/>
            <a:satOff val="-1848"/>
            <a:lumOff val="25547"/>
            <a:alphaOff val="0"/>
          </a:schemeClr>
        </a:solidFill>
        <a:ln w="28575" cap="flat" cmpd="sng" algn="ctr">
          <a:solidFill>
            <a:schemeClr val="accent6">
              <a:shade val="80000"/>
              <a:hueOff val="41900"/>
              <a:satOff val="-1848"/>
              <a:lumOff val="25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2011</a:t>
          </a:r>
          <a:endParaRPr lang="en-GB" sz="1600" kern="1200" dirty="0"/>
        </a:p>
      </dsp:txBody>
      <dsp:txXfrm rot="-5400000">
        <a:off x="0" y="4336635"/>
        <a:ext cx="631274" cy="270546"/>
      </dsp:txXfrm>
    </dsp:sp>
    <dsp:sp modelId="{6B87FDE7-3103-46A8-AA94-CD5F591325B7}">
      <dsp:nvSpPr>
        <dsp:cNvPr id="0" name=""/>
        <dsp:cNvSpPr/>
      </dsp:nvSpPr>
      <dsp:spPr>
        <a:xfrm rot="5400000">
          <a:off x="4137345" y="514927"/>
          <a:ext cx="586183" cy="75983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shade val="80000"/>
              <a:hueOff val="41900"/>
              <a:satOff val="-1848"/>
              <a:lumOff val="255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Drupal 7</a:t>
          </a:r>
          <a:endParaRPr lang="en-GB" sz="1500" kern="1200" dirty="0"/>
        </a:p>
      </dsp:txBody>
      <dsp:txXfrm rot="-5400000">
        <a:off x="631275" y="4049613"/>
        <a:ext cx="7569710" cy="52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F9E17-64E0-4677-A5AA-9774768B452E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5C919-3317-4262-8759-D0BAB18A4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5C919-3317-4262-8759-D0BAB18A43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61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19EE5D-76CA-4CC3-A0C7-AB321F4A2282}" type="datetimeFigureOut">
              <a:rPr lang="en-GB" smtClean="0"/>
              <a:t>26/03/2011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81DA6F7-57FF-4E5F-83A7-55CCEE0A0B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portal.ibuildings.com/2009/11/19/php-on-windows-the-wincache-1-0-benchmark/" TargetMode="External"/><Relationship Id="rId2" Type="http://schemas.openxmlformats.org/officeDocument/2006/relationships/hyperlink" Target="http://www.slideshare.net/ruslany/php-performance-on-window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uokaz.com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mailto:juozas@juokaz.com?subject=Drupal%20and%20Windo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uokaz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ebspecies.co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seven.ca/static/images/Drupa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285559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1"/>
            <a:ext cx="9144000" cy="3827511"/>
          </a:xfrm>
        </p:spPr>
        <p:txBody>
          <a:bodyPr/>
          <a:lstStyle/>
          <a:p>
            <a:r>
              <a:rPr lang="en-US" dirty="0" smtClean="0"/>
              <a:t>Drupal </a:t>
            </a:r>
            <a:r>
              <a:rPr lang="en-US" sz="4000" dirty="0" smtClean="0"/>
              <a:t>and</a:t>
            </a:r>
            <a:r>
              <a:rPr lang="en-US" dirty="0" smtClean="0"/>
              <a:t> Windows?!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73" y="4953000"/>
            <a:ext cx="8955423" cy="1219200"/>
          </a:xfrm>
        </p:spPr>
        <p:txBody>
          <a:bodyPr/>
          <a:lstStyle/>
          <a:p>
            <a:r>
              <a:rPr lang="en-US" dirty="0" err="1" smtClean="0"/>
              <a:t>Juozas</a:t>
            </a:r>
            <a:r>
              <a:rPr lang="lt-LT" dirty="0" smtClean="0"/>
              <a:t> „</a:t>
            </a:r>
            <a:r>
              <a:rPr lang="lt-LT" i="1" dirty="0" smtClean="0"/>
              <a:t>Joe</a:t>
            </a:r>
            <a:r>
              <a:rPr lang="lt-LT" dirty="0" smtClean="0"/>
              <a:t>“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ėnas</a:t>
            </a:r>
            <a:endParaRPr lang="en-US" dirty="0" smtClean="0"/>
          </a:p>
          <a:p>
            <a:r>
              <a:rPr lang="en-US" dirty="0" smtClean="0"/>
              <a:t>http://juokaz.com / @</a:t>
            </a:r>
            <a:r>
              <a:rPr lang="en-US" dirty="0" err="1" smtClean="0"/>
              <a:t>juokaz</a:t>
            </a:r>
            <a:r>
              <a:rPr lang="en-US" dirty="0" smtClean="0"/>
              <a:t> / juozas@juokaz.com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1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s.png (362×4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34480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610825"/>
            <a:ext cx="4608512" cy="1600200"/>
          </a:xfrm>
        </p:spPr>
        <p:txBody>
          <a:bodyPr/>
          <a:lstStyle/>
          <a:p>
            <a:r>
              <a:rPr lang="en-US" sz="9600" dirty="0" smtClean="0"/>
              <a:t>Why?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174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PHP </a:t>
            </a:r>
            <a:r>
              <a:rPr lang="en-US" dirty="0"/>
              <a:t>is the most popular language</a:t>
            </a:r>
            <a:r>
              <a:rPr lang="lt-LT" dirty="0"/>
              <a:t> , 75</a:t>
            </a:r>
            <a:r>
              <a:rPr lang="en-US" dirty="0"/>
              <a:t>% of all websites</a:t>
            </a:r>
            <a:endParaRPr lang="lt-LT" dirty="0"/>
          </a:p>
          <a:p>
            <a:pPr lvl="1"/>
            <a:r>
              <a:rPr lang="en-GB" dirty="0"/>
              <a:t>http://bit.ly/bmCvms</a:t>
            </a:r>
            <a:endParaRPr lang="lt-LT" dirty="0"/>
          </a:p>
          <a:p>
            <a:r>
              <a:rPr lang="en-US" dirty="0"/>
              <a:t>Enterprise/business environments </a:t>
            </a:r>
            <a:endParaRPr lang="lt-LT" dirty="0"/>
          </a:p>
          <a:p>
            <a:pPr lvl="1"/>
            <a:r>
              <a:rPr lang="en-US" dirty="0"/>
              <a:t>Windows are very popular </a:t>
            </a:r>
            <a:r>
              <a:rPr lang="en-US" dirty="0" smtClean="0"/>
              <a:t>there</a:t>
            </a:r>
          </a:p>
          <a:p>
            <a:pPr lvl="1"/>
            <a:r>
              <a:rPr lang="en-US" dirty="0" smtClean="0"/>
              <a:t>Clients for PHP shops</a:t>
            </a:r>
            <a:endParaRPr lang="lt-LT" dirty="0"/>
          </a:p>
          <a:p>
            <a:r>
              <a:rPr lang="en-US" dirty="0"/>
              <a:t>Integration with Windows applications and tools</a:t>
            </a:r>
            <a:endParaRPr lang="lt-LT" dirty="0"/>
          </a:p>
          <a:p>
            <a:pPr lvl="1"/>
            <a:r>
              <a:rPr lang="lt-LT" dirty="0"/>
              <a:t>SQL Server</a:t>
            </a:r>
            <a:r>
              <a:rPr lang="en-US" dirty="0"/>
              <a:t>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lt-LT" dirty="0"/>
              <a:t>Microsoft</a:t>
            </a:r>
            <a:r>
              <a:rPr lang="en-US" dirty="0"/>
              <a:t>’s</a:t>
            </a:r>
            <a:r>
              <a:rPr lang="lt-LT" dirty="0"/>
              <a:t> </a:t>
            </a:r>
            <a:r>
              <a:rPr lang="en-US" dirty="0"/>
              <a:t>wish</a:t>
            </a:r>
            <a:endParaRPr lang="en-GB" dirty="0"/>
          </a:p>
        </p:txBody>
      </p:sp>
      <p:pic>
        <p:nvPicPr>
          <p:cNvPr id="7170" name="Picture 2" descr="http://www.battlefront.co.uk/workspace/assets/avatar/?body=body4&amp;head=option2&amp;colour=option4&amp;eyes=option8&amp;mouth=option2&amp;plackard=Because+We+Can&amp;width=184&amp;height=211&amp;noscale&amp;type=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65950"/>
            <a:ext cx="2400672" cy="27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01008"/>
            <a:ext cx="9144000" cy="2268810"/>
          </a:xfrm>
        </p:spPr>
        <p:txBody>
          <a:bodyPr/>
          <a:lstStyle/>
          <a:p>
            <a:r>
              <a:rPr lang="en-US" dirty="0" smtClean="0"/>
              <a:t>Migration to </a:t>
            </a:r>
            <a:r>
              <a:rPr lang="en-US" i="1" dirty="0" smtClean="0"/>
              <a:t>Windows</a:t>
            </a:r>
            <a:endParaRPr lang="en-GB" i="1" dirty="0"/>
          </a:p>
        </p:txBody>
      </p:sp>
      <p:pic>
        <p:nvPicPr>
          <p:cNvPr id="8194" name="Picture 2" descr="ha 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5593"/>
            <a:ext cx="26479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 smtClean="0"/>
              <a:t>noone</a:t>
            </a:r>
            <a:r>
              <a:rPr lang="en-US" dirty="0" smtClean="0"/>
              <a:t> </a:t>
            </a:r>
            <a:r>
              <a:rPr lang="en-US" dirty="0"/>
              <a:t>asks for it</a:t>
            </a:r>
            <a:endParaRPr lang="lt-LT" dirty="0"/>
          </a:p>
          <a:p>
            <a:r>
              <a:rPr lang="en-US" dirty="0"/>
              <a:t>Changing working systems is stupid and prone to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Downtime</a:t>
            </a:r>
            <a:endParaRPr lang="lt-LT" dirty="0"/>
          </a:p>
          <a:p>
            <a:r>
              <a:rPr lang="en-US" dirty="0"/>
              <a:t>Important</a:t>
            </a:r>
            <a:r>
              <a:rPr lang="lt-LT" dirty="0"/>
              <a:t>:</a:t>
            </a:r>
          </a:p>
          <a:p>
            <a:pPr lvl="1"/>
            <a:r>
              <a:rPr lang="en-US" dirty="0"/>
              <a:t>Using in existing Windows systems</a:t>
            </a:r>
            <a:endParaRPr lang="lt-LT" dirty="0"/>
          </a:p>
          <a:p>
            <a:pPr lvl="1"/>
            <a:r>
              <a:rPr lang="en-US" dirty="0"/>
              <a:t>Maybe for new </a:t>
            </a:r>
            <a:r>
              <a:rPr lang="en-US" dirty="0" smtClean="0"/>
              <a:t>projects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457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SOD.jpg (1024×7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02" y="-99392"/>
            <a:ext cx="9468544" cy="71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wired.com/images_blogs/photos/uncategorized/2008/07/03/its_just_a_lightbulb_the_great_p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5"/>
            <a:ext cx="5650238" cy="586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645024"/>
            <a:ext cx="9144000" cy="2455913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 dirty="0"/>
              <a:t>It’s good to know that </a:t>
            </a:r>
            <a:r>
              <a:rPr lang="en-US" i="1" dirty="0"/>
              <a:t>“it works”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688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5576" y="4365104"/>
            <a:ext cx="7772400" cy="1591817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GB" dirty="0"/>
          </a:p>
        </p:txBody>
      </p:sp>
      <p:pic>
        <p:nvPicPr>
          <p:cNvPr id="10242" name="Picture 2" descr="http://njrips.com/wp-content/uploads/2010/11/Microsoft-Windows-Happy-25th-years-old-Annivers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98" y="260648"/>
            <a:ext cx="5184576" cy="3888432"/>
          </a:xfrm>
          <a:prstGeom prst="rect">
            <a:avLst/>
          </a:prstGeom>
          <a:noFill/>
          <a:effectLst>
            <a:outerShdw blurRad="50800" dist="1168400" dir="5400000" sx="1000" sy="1000" algn="ctr" rotWithShape="0">
              <a:srgbClr val="000000">
                <a:alpha val="43137"/>
              </a:srgbClr>
            </a:outerShdw>
            <a:reflection stA="45000" endPos="1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03942"/>
              </p:ext>
            </p:extLst>
          </p:nvPr>
        </p:nvGraphicFramePr>
        <p:xfrm>
          <a:off x="457200" y="1600200"/>
          <a:ext cx="82296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0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volacci.com/files/images/Drupal%20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95500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0153" y="3356992"/>
            <a:ext cx="3814192" cy="1519808"/>
          </a:xfrm>
        </p:spPr>
        <p:txBody>
          <a:bodyPr/>
          <a:lstStyle/>
          <a:p>
            <a:r>
              <a:rPr lang="en-US" dirty="0" smtClean="0"/>
              <a:t>Drupal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1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609601"/>
            <a:ext cx="9036496" cy="4267200"/>
          </a:xfrm>
        </p:spPr>
        <p:txBody>
          <a:bodyPr/>
          <a:lstStyle/>
          <a:p>
            <a:r>
              <a:rPr lang="en-US" sz="4800" dirty="0" smtClean="0"/>
              <a:t>A lot of </a:t>
            </a:r>
            <a:r>
              <a:rPr lang="en-US" sz="6000" dirty="0" smtClean="0"/>
              <a:t>Drupal clients </a:t>
            </a:r>
            <a:r>
              <a:rPr lang="en-US" sz="4800" dirty="0" smtClean="0"/>
              <a:t>want </a:t>
            </a:r>
            <a:r>
              <a:rPr lang="en-US" sz="6000" dirty="0" smtClean="0"/>
              <a:t>Windows </a:t>
            </a:r>
            <a:r>
              <a:rPr lang="en-US" sz="4800" dirty="0" smtClean="0"/>
              <a:t>as a </a:t>
            </a:r>
            <a:r>
              <a:rPr lang="en-US" sz="6000" dirty="0" smtClean="0"/>
              <a:t>server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 least in United Kingdom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3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83495"/>
          </a:xfrm>
        </p:spPr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volacci.com/files/images/Drupal%20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95500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8024" y="3356992"/>
            <a:ext cx="4248472" cy="1519808"/>
          </a:xfrm>
        </p:spPr>
        <p:txBody>
          <a:bodyPr/>
          <a:lstStyle/>
          <a:p>
            <a:r>
              <a:rPr lang="en-US" dirty="0" smtClean="0"/>
              <a:t>Drupal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Drupal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SQL Server</a:t>
            </a:r>
          </a:p>
          <a:p>
            <a:pPr lvl="1"/>
            <a:r>
              <a:rPr lang="en-US" dirty="0" smtClean="0"/>
              <a:t>2005 and 2008</a:t>
            </a:r>
          </a:p>
          <a:p>
            <a:r>
              <a:rPr lang="en-US" dirty="0" smtClean="0"/>
              <a:t>Runs on IIS web server out of the box</a:t>
            </a:r>
          </a:p>
          <a:p>
            <a:r>
              <a:rPr lang="en-US" dirty="0" smtClean="0"/>
              <a:t>Runs on Azure</a:t>
            </a:r>
          </a:p>
          <a:p>
            <a:pPr lvl="1"/>
            <a:r>
              <a:rPr lang="en-US" dirty="0" smtClean="0"/>
              <a:t>Media storage backend</a:t>
            </a:r>
            <a:endParaRPr lang="en-GB" dirty="0" smtClean="0"/>
          </a:p>
          <a:p>
            <a:r>
              <a:rPr lang="en-US" dirty="0" smtClean="0"/>
              <a:t>Microsoft plugins:</a:t>
            </a:r>
          </a:p>
          <a:p>
            <a:pPr lvl="1"/>
            <a:r>
              <a:rPr lang="en-US" dirty="0" smtClean="0"/>
              <a:t>Bing maps</a:t>
            </a:r>
          </a:p>
          <a:p>
            <a:pPr lvl="1"/>
            <a:r>
              <a:rPr lang="en-US" dirty="0" err="1" smtClean="0"/>
              <a:t>LiveID</a:t>
            </a:r>
            <a:endParaRPr lang="en-US" dirty="0" smtClean="0"/>
          </a:p>
          <a:p>
            <a:pPr lvl="1"/>
            <a:r>
              <a:rPr lang="en-US" dirty="0" err="1" smtClean="0"/>
              <a:t>Odata</a:t>
            </a:r>
            <a:endParaRPr lang="en-US" dirty="0" smtClean="0"/>
          </a:p>
          <a:p>
            <a:pPr lvl="1"/>
            <a:r>
              <a:rPr lang="en-US" dirty="0" smtClean="0"/>
              <a:t>Silverlight pivot viewer</a:t>
            </a:r>
          </a:p>
        </p:txBody>
      </p:sp>
    </p:spTree>
    <p:extLst>
      <p:ext uri="{BB962C8B-B14F-4D97-AF65-F5344CB8AC3E}">
        <p14:creationId xmlns:p14="http://schemas.microsoft.com/office/powerpoint/2010/main" val="17805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431" y="2852936"/>
            <a:ext cx="8964488" cy="1015753"/>
          </a:xfrm>
        </p:spPr>
        <p:txBody>
          <a:bodyPr/>
          <a:lstStyle/>
          <a:p>
            <a:r>
              <a:rPr lang="en-US" sz="4000" dirty="0" smtClean="0"/>
              <a:t>http://microsoft.com/</a:t>
            </a:r>
            <a:r>
              <a:rPr lang="en-US" sz="6000" dirty="0" smtClean="0"/>
              <a:t>web/drupal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5" y="4659360"/>
            <a:ext cx="88392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2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48064" y="3137148"/>
            <a:ext cx="2734072" cy="1303785"/>
          </a:xfrm>
        </p:spPr>
        <p:txBody>
          <a:bodyPr/>
          <a:lstStyle/>
          <a:p>
            <a:r>
              <a:rPr lang="en-US" dirty="0" smtClean="0"/>
              <a:t>???</a:t>
            </a:r>
            <a:endParaRPr lang="en-GB" dirty="0"/>
          </a:p>
        </p:txBody>
      </p:sp>
      <p:pic>
        <p:nvPicPr>
          <p:cNvPr id="1028" name="Picture 4" descr="41.jpeg (406×5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74741"/>
            <a:ext cx="3384376" cy="4167951"/>
          </a:xfrm>
          <a:prstGeom prst="rect">
            <a:avLst/>
          </a:prstGeom>
          <a:noFill/>
          <a:effectLst>
            <a:reflection stA="45000" endPos="21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984079" cy="5244408"/>
          </a:xfrm>
          <a:prstGeom prst="rect">
            <a:avLst/>
          </a:prstGeom>
          <a:noFill/>
          <a:ln>
            <a:noFill/>
          </a:ln>
          <a:effectLst>
            <a:outerShdw dist="35921" sx="1000" sy="1000" algn="ctr" rotWithShape="0">
              <a:schemeClr val="bg2"/>
            </a:outerShdw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Microsoft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9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Microsoft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1200"/>
            <a:ext cx="6984776" cy="5244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0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ols.jpg (300×24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40" y="2276872"/>
            <a:ext cx="2857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062186"/>
            <a:ext cx="5904656" cy="2743945"/>
          </a:xfrm>
        </p:spPr>
        <p:txBody>
          <a:bodyPr/>
          <a:lstStyle/>
          <a:p>
            <a:r>
              <a:rPr lang="en-US" dirty="0" smtClean="0"/>
              <a:t>Tools and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8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WebDeploy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tool</a:t>
            </a:r>
            <a:endParaRPr lang="lt-LT" dirty="0"/>
          </a:p>
          <a:p>
            <a:r>
              <a:rPr lang="en-US" dirty="0"/>
              <a:t>Allows migrating </a:t>
            </a:r>
            <a:r>
              <a:rPr lang="lt-LT" dirty="0"/>
              <a:t>IIS 6 -&gt; IIS 7</a:t>
            </a:r>
          </a:p>
          <a:p>
            <a:r>
              <a:rPr lang="en-US" dirty="0"/>
              <a:t>Configuration</a:t>
            </a:r>
            <a:r>
              <a:rPr lang="lt-LT" dirty="0"/>
              <a:t>, </a:t>
            </a:r>
            <a:r>
              <a:rPr lang="en-US" dirty="0"/>
              <a:t>source code</a:t>
            </a:r>
            <a:r>
              <a:rPr lang="lt-LT" dirty="0"/>
              <a:t>, </a:t>
            </a:r>
            <a:r>
              <a:rPr lang="en-US" dirty="0"/>
              <a:t>DB’s, DLL’s etc.</a:t>
            </a:r>
            <a:endParaRPr lang="lt-LT" dirty="0"/>
          </a:p>
          <a:p>
            <a:r>
              <a:rPr lang="en-US" dirty="0"/>
              <a:t>Dependencies</a:t>
            </a:r>
            <a:endParaRPr lang="lt-LT" dirty="0"/>
          </a:p>
          <a:p>
            <a:r>
              <a:rPr lang="en-US" dirty="0"/>
              <a:t>Servers synchronization</a:t>
            </a:r>
            <a:endParaRPr lang="lt-LT" dirty="0"/>
          </a:p>
          <a:p>
            <a:r>
              <a:rPr lang="en-US" dirty="0"/>
              <a:t>No admin permissions are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4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Platform installer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lt-LT" dirty="0"/>
              <a:t>WebDeploy</a:t>
            </a:r>
          </a:p>
          <a:p>
            <a:r>
              <a:rPr lang="en-US" dirty="0"/>
              <a:t>Web server setup with one click</a:t>
            </a:r>
            <a:endParaRPr lang="lt-LT" dirty="0"/>
          </a:p>
          <a:p>
            <a:pPr lvl="1"/>
            <a:r>
              <a:rPr lang="lt-LT" dirty="0"/>
              <a:t>IIS, PHP, Microsoft SQL</a:t>
            </a:r>
            <a:r>
              <a:rPr lang="en-US" dirty="0"/>
              <a:t> Server</a:t>
            </a:r>
            <a:r>
              <a:rPr lang="lt-LT" dirty="0"/>
              <a:t>, .Net </a:t>
            </a:r>
            <a:r>
              <a:rPr lang="en-US" dirty="0"/>
              <a:t>etc.</a:t>
            </a:r>
            <a:endParaRPr lang="lt-LT" dirty="0"/>
          </a:p>
          <a:p>
            <a:r>
              <a:rPr lang="lt-LT" dirty="0"/>
              <a:t>Web App Gallery</a:t>
            </a:r>
          </a:p>
          <a:p>
            <a:pPr lvl="1"/>
            <a:r>
              <a:rPr lang="lt-LT" dirty="0"/>
              <a:t>Drupal, Wordpress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11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gallery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43495"/>
            <a:ext cx="74295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4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chool.discoveryeducation.com/clipart/images/robot-h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3067819" cy="393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562434"/>
          </a:xfrm>
        </p:spPr>
        <p:txBody>
          <a:bodyPr/>
          <a:lstStyle/>
          <a:p>
            <a:r>
              <a:rPr lang="en-US" dirty="0" smtClean="0"/>
              <a:t>My name is Joe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0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Manager for IIS</a:t>
            </a:r>
          </a:p>
          <a:p>
            <a:r>
              <a:rPr lang="en-US" dirty="0" smtClean="0"/>
              <a:t>URL Rewrite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Database manager</a:t>
            </a:r>
          </a:p>
          <a:p>
            <a:r>
              <a:rPr lang="en-US" dirty="0" smtClean="0"/>
              <a:t>Cache warm up</a:t>
            </a:r>
          </a:p>
          <a:p>
            <a:r>
              <a:rPr lang="en-US" dirty="0" smtClean="0"/>
              <a:t>SEO toolkit</a:t>
            </a:r>
          </a:p>
          <a:p>
            <a:r>
              <a:rPr lang="en-US" dirty="0" smtClean="0"/>
              <a:t>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9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APC replacement for Windows</a:t>
            </a:r>
          </a:p>
          <a:p>
            <a:r>
              <a:rPr lang="en-US" dirty="0" smtClean="0"/>
              <a:t>Same API as APC</a:t>
            </a:r>
          </a:p>
          <a:p>
            <a:r>
              <a:rPr lang="en-US" dirty="0" smtClean="0"/>
              <a:t>Performance gain for free</a:t>
            </a:r>
          </a:p>
          <a:p>
            <a:r>
              <a:rPr lang="en-US" dirty="0" smtClean="0"/>
              <a:t>Somewhat integrated into Drupal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8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st_snail_id86636_size350.jpg (350×3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55" y="90872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Horrendously slow before</a:t>
            </a:r>
          </a:p>
          <a:p>
            <a:r>
              <a:rPr lang="en-US" dirty="0" smtClean="0"/>
              <a:t>Comparable today</a:t>
            </a:r>
          </a:p>
          <a:p>
            <a:r>
              <a:rPr lang="en-US" dirty="0" smtClean="0"/>
              <a:t>IIS tests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www.slideshare.net/ruslany/php-performance-on-windows</a:t>
            </a:r>
            <a:endParaRPr lang="en-GB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vs</a:t>
            </a:r>
            <a:r>
              <a:rPr lang="en-US" dirty="0" smtClean="0"/>
              <a:t> IIS</a:t>
            </a:r>
          </a:p>
          <a:p>
            <a:pPr lvl="1"/>
            <a:r>
              <a:rPr lang="en-GB" dirty="0">
                <a:hlinkClick r:id="rId3"/>
              </a:rPr>
              <a:t>http://techportal.ibuildings.com/2009/11/19/php-on-windows-the-wincache-1-0-benchmark/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4380"/>
            <a:ext cx="7825308" cy="530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vs</a:t>
            </a:r>
            <a:r>
              <a:rPr lang="en-US" dirty="0" smtClean="0"/>
              <a:t> IIS</a:t>
            </a:r>
            <a:endParaRPr lang="en-GB" dirty="0"/>
          </a:p>
        </p:txBody>
      </p:sp>
      <p:pic>
        <p:nvPicPr>
          <p:cNvPr id="3074" name="Picture 2" descr="Benchmark Results Break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688632" cy="47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15069" y="1484784"/>
            <a:ext cx="2518048" cy="1375793"/>
          </a:xfrm>
        </p:spPr>
        <p:txBody>
          <a:bodyPr/>
          <a:lstStyle/>
          <a:p>
            <a:r>
              <a:rPr lang="en-US" dirty="0" smtClean="0"/>
              <a:t>Yes?</a:t>
            </a:r>
            <a:endParaRPr lang="en-GB" dirty="0"/>
          </a:p>
        </p:txBody>
      </p:sp>
      <p:pic>
        <p:nvPicPr>
          <p:cNvPr id="6146" name="Picture 2" descr="wondering.gif (250×2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3060570" cy="259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130378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7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wolf-howl.com/wp-content/uploads/thank-you-sept-2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will be available online </a:t>
            </a:r>
            <a:r>
              <a:rPr lang="en-US" dirty="0" smtClean="0"/>
              <a:t>soon</a:t>
            </a:r>
          </a:p>
          <a:p>
            <a:r>
              <a:rPr lang="en-US" dirty="0" smtClean="0"/>
              <a:t>Local Microsoft </a:t>
            </a:r>
            <a:r>
              <a:rPr lang="en-US" dirty="0" err="1" smtClean="0"/>
              <a:t>contanct</a:t>
            </a:r>
            <a:r>
              <a:rPr lang="en-US" dirty="0" smtClean="0"/>
              <a:t>:</a:t>
            </a:r>
          </a:p>
          <a:p>
            <a:pPr lvl="1"/>
            <a:r>
              <a:rPr lang="en-GB" b="1" dirty="0"/>
              <a:t>Tiago Andrade e </a:t>
            </a:r>
            <a:r>
              <a:rPr lang="en-GB" b="1" dirty="0" smtClean="0"/>
              <a:t>Silva - </a:t>
            </a:r>
            <a:r>
              <a:rPr lang="lt-LT" dirty="0" smtClean="0"/>
              <a:t>tiagoand@microsoft.com</a:t>
            </a:r>
            <a:endParaRPr lang="lt-LT" dirty="0"/>
          </a:p>
          <a:p>
            <a:r>
              <a:rPr lang="en-US" dirty="0"/>
              <a:t>Contact me on</a:t>
            </a:r>
            <a:r>
              <a:rPr lang="lt-LT" dirty="0"/>
              <a:t>:</a:t>
            </a:r>
            <a:endParaRPr lang="en-US" dirty="0"/>
          </a:p>
          <a:p>
            <a:pPr lvl="1"/>
            <a:r>
              <a:rPr lang="en-US" sz="3200" dirty="0" smtClean="0">
                <a:hlinkClick r:id="rId3"/>
              </a:rPr>
              <a:t>http://juokaz.com</a:t>
            </a:r>
            <a:endParaRPr lang="lt-LT" sz="3200" dirty="0"/>
          </a:p>
          <a:p>
            <a:pPr lvl="1"/>
            <a:r>
              <a:rPr lang="lt-LT" sz="3200" dirty="0">
                <a:hlinkClick r:id="rId4"/>
              </a:rPr>
              <a:t>juozas@juokaz.com</a:t>
            </a:r>
            <a:endParaRPr lang="lt-LT" sz="3200" dirty="0"/>
          </a:p>
          <a:p>
            <a:pPr lvl="1"/>
            <a:r>
              <a:rPr lang="lt-LT" sz="3200" dirty="0"/>
              <a:t>Twitter: </a:t>
            </a:r>
            <a:r>
              <a:rPr lang="lt-LT" sz="3200" dirty="0">
                <a:solidFill>
                  <a:schemeClr val="tx1"/>
                </a:solidFill>
                <a:hlinkClick r:id="rId5"/>
              </a:rPr>
              <a:t>@</a:t>
            </a:r>
            <a:r>
              <a:rPr lang="lt-LT" sz="3200" dirty="0" smtClean="0">
                <a:solidFill>
                  <a:schemeClr val="tx1"/>
                </a:solidFill>
                <a:hlinkClick r:id="rId5"/>
              </a:rPr>
              <a:t>juokaz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Juozas </a:t>
            </a:r>
            <a:r>
              <a:rPr lang="lt-LT" dirty="0" smtClean="0"/>
              <a:t>Kaziukėnas</a:t>
            </a:r>
            <a:endParaRPr lang="en-US" dirty="0" smtClean="0"/>
          </a:p>
          <a:p>
            <a:r>
              <a:rPr lang="en-US" dirty="0" smtClean="0"/>
              <a:t>People prefer to call me </a:t>
            </a:r>
            <a:r>
              <a:rPr lang="en-US" i="1" dirty="0" smtClean="0"/>
              <a:t>Joe</a:t>
            </a:r>
            <a:endParaRPr lang="lt-LT" i="1" dirty="0"/>
          </a:p>
          <a:p>
            <a:r>
              <a:rPr lang="en-US" dirty="0" smtClean="0"/>
              <a:t>Lives </a:t>
            </a:r>
            <a:r>
              <a:rPr lang="en-US" dirty="0"/>
              <a:t>in </a:t>
            </a:r>
            <a:r>
              <a:rPr lang="lt-LT" dirty="0"/>
              <a:t>Edinburg</a:t>
            </a:r>
            <a:r>
              <a:rPr lang="en-US" dirty="0"/>
              <a:t>h</a:t>
            </a:r>
            <a:r>
              <a:rPr lang="lt-LT" dirty="0"/>
              <a:t>,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Runs Web Species Ltd. (still can write code)</a:t>
            </a:r>
            <a:endParaRPr lang="lt-LT" dirty="0"/>
          </a:p>
          <a:p>
            <a:r>
              <a:rPr lang="en-US" dirty="0"/>
              <a:t>Speaker in PHP conferences all over the world</a:t>
            </a:r>
            <a:endParaRPr lang="lt-LT" dirty="0"/>
          </a:p>
          <a:p>
            <a:r>
              <a:rPr lang="en-US" dirty="0"/>
              <a:t>Open source developer</a:t>
            </a:r>
            <a:r>
              <a:rPr lang="lt-LT" dirty="0"/>
              <a:t> (Zend Framework, Doctrine </a:t>
            </a:r>
            <a:r>
              <a:rPr lang="en-US" dirty="0"/>
              <a:t>etc.</a:t>
            </a:r>
            <a:r>
              <a:rPr lang="lt-LT" dirty="0" smtClean="0"/>
              <a:t>)</a:t>
            </a:r>
            <a:endParaRPr lang="lt-LT" dirty="0"/>
          </a:p>
          <a:p>
            <a:r>
              <a:rPr lang="en-US" dirty="0"/>
              <a:t>More info</a:t>
            </a:r>
            <a:r>
              <a:rPr lang="lt-LT" dirty="0"/>
              <a:t> </a:t>
            </a:r>
            <a:r>
              <a:rPr lang="en-US" dirty="0" smtClean="0">
                <a:hlinkClick r:id="rId2"/>
              </a:rPr>
              <a:t>http://</a:t>
            </a:r>
            <a:r>
              <a:rPr lang="lt-LT" dirty="0" smtClean="0">
                <a:hlinkClick r:id="rId2"/>
              </a:rPr>
              <a:t>juokaz.com</a:t>
            </a:r>
            <a:r>
              <a:rPr lang="lt-LT" dirty="0" smtClean="0"/>
              <a:t> </a:t>
            </a:r>
            <a:r>
              <a:rPr lang="en-US" dirty="0"/>
              <a:t>and</a:t>
            </a:r>
            <a:r>
              <a:rPr lang="lt-LT" dirty="0"/>
              <a:t>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juokaz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5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arm3.static.flickr.com/2119/2234770704_00289b96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948" y="-99392"/>
            <a:ext cx="9886077" cy="69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6021288"/>
            <a:ext cx="4845224" cy="736104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* I do not work for Microsoft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http://webspecies.co.uk/images/background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163" y="-103107"/>
            <a:ext cx="11381964" cy="7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93" y="5805264"/>
            <a:ext cx="8229600" cy="763488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http://webspecies.co.uk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AutoShape 2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data:image/png;base64,iVBORw0KGgoAAAANSUhEUgAAANcAAADNCAYAAAArMOVIAAAAGXRFWHRTb2Z0d2FyZQBBZG9iZSBJbWFnZVJlYWR5ccllPAAAFqBJREFUeNrsXQ+sV1UdP1zY295GkRSLDQc9Z8OeIyEchtMwGo6GgzAcC0eBOMzWhuF0mJbTdDqcJLOptFKKSTkJ0sliMp+gJIIQ6NMXGEEw3kajYZSLYsN1Ptxz5cd9v3/33u/3/Ln3+9nO3lOfv9+955zP+X6/n/M93zPoo4NKYB/jdRuu28W6jdRtlPn3Y3Uban4fbP6uGfp0O2V+P61br/n9uG5HTMPve3U7I91uF0OkC9gA0nSbNs4QpUu3EYTf0Z3658lN/vakbgcM0fpq2hEZKh4MEstFgqFmYk+q+TkikGcH6Xbqtr3m5wkZUiGXSzJNMW1GHQsSOmDhenTbpNtWIZuQixsg0GzdphpSDa7Qu8OabdZto7FuAiFXYcC9m6nbXCM+CJTq122dbi8a6yYQcrUNKHbzdVugzql4gvqAEvmcbqt12y3dIeSqh2HGOi1QzRU3QWP0GpKtMaQTclWcXIijvm9I1SnTgQRnjNu4ourxWVTR94Yw8Ypu7+l2qxCLFIONF7DDNLjYHUKu8g86LNQ+3darWPUT8AKC0K91O6rbUnUu+0TIVRJg1Vys2190e0bFgoXALrCh/qhuh3W7oyokKzO5BhtSIapcpeLUI4FbIJ9yuSHZsrK742UlF/am3jGkEjndT5I9ZFz0RUKuMDBRty26vaDKl5JURozW7Re67dFtmpDLT2Cf6gnddqk4NUkQFnBi4GXdni+Tp1EGckHqhVhxq8zR4DHHuIpLVQlyN0MmV5dxASH1jpB5WRpASXzUuIqThFz2MU/FgoW4gOUFDpi+odsDKtBN6NDIhdjqt7o9qyq2IVlRwDW828TS44RcfJhiXIW5MucqacV2mVhMyEW8esE1eEXJRnCV0WFiMWyzDBdyFUeX8bvvVtU6+StojJnGg5ks5MoPyLIQLSbJfBKkgM3nLSo+LiTkyoj7VLyhKKKFoJmb+LiKMzw6hFyt0WlI9WOZO4I2gdxEZHeMEHI1BtJedhh3UCDIAijJUBO7hVwDgTNWEC7GyTwRFIjDXlceCR0+kGuS6ZTRMj8EBQGJHls2M4Rc8TGDV5TkBgpo43bshS2oMrmwurykRBEU0AN7oijpsLiK5AKxUCSmQ+aBgBGrXBIsEmIJhGDlINc0IZbAEcEWlZlck0ygKcQSuCLYzDKSC/tYEC+ksq3AFSBy4CzgVWUiFzIvRG4X+IBOs8iPKwO5kpeR2oECX4DT7H+wsdhzkwvlzsbLeAo8Axb75xXzGUFOcqHU2QIZR4GnQLLv8hDJheTJx2T8BJ4DNTnmhESuEcbkiuQuCAFIk+oOgVwg1HolAoYgHAw1c3aY7+SCD3uVjJcgMIw1FsxbcqEK7hIZJ0GgwFW+yyg/kOrCcbiB+5QcHxGEDVyWfrlue32yXE8IsQQlQHIObLAv5IKUOVPGRVASIOlhqQ/kQs0C2c8SlA0o7Xexa3I9pER2F5QPQ02o44xckNwXyzgISgoc7J3vglwdimFfQCDwDI+pAjeq5CUXiU8qEHgOEOtxm+QCqe6QfhdUBEiOmGqLXMuVJOUKqoXlNsiFIjOzpa8FFcNEleO64MgGgwWCEuCBrB5bFnJNV/HpTYGgioDWsIiLXPdJ/woqjmVZrFe75Jqq5G5igQDXXM2nJtcy6VeB4CywDdVW1vyQNv4GFmua9KmgHv52NG5bd5z7HcA/t8KwTyg1vlupT30y/jlmVPxzfLfXr4xTy1DM17X6w3YOS6IE8FyZRgLgv/9T6qlnY/JseVOpk//m+Z4pVyh1zZeVmjXNS7LtVvGhykLkGqnbUZXz8Fh0Ec+b9ayNO54LP/iJUiuJMycxSTas4ntmTPSp83g++8Te2Lok+PQEpT44aW8mw8J941qlliz0imia/mpnkZhrsSpwKhOrDwfacTmKYG9fGJ9p4/Mv+8L5xHr3fbvEAmAdf/U7pb50nVJdVyu1ep0X5Lq1iKAxWBU8UsJlXbgnKgd5D/cr9c9/8T3z23/m+VxYDJsLWzv9eNOdXpAModLwvORC0FboICSX5eIkV6ifnQgJHLFPLf64yw+frJZkcIkdAJeMLMhLrgVFvx2WC/4yR8eGSADOVZ/jszF2ae/j9y/7pSxgLiDWRJzM6Rk0wKI85IK5m07x7VyuIddqxeVecRKX63PTY7fx1Vgt9BEQoL76LT4L3gCQV8ZnJddcRVReKjTXMES3kOtzB7iEbymvgYVxwgz+mDyFeVnJNZ/qm9MBse8WhtN14xI1bIkZW3Yo7wFlERbMIsEaGqJ65EL+1GSqb/7chfHOewirtY0BCeW5MWYYuwRHjyn15h4VBCwTrCFf6pFrBrfv7utqbWMwOCwjx2emx2zrDhUUQLDZt1gTOeY6IxdX3EUtanCKGVwE5grgZ6WySX2R4LO64QvtVHuZ2Q65oN1Ppf5mrriLemKF6BbaUgod7SUVxgubrWwfwDUc14pcsw3BSIH0GaTR+O4a2nB9qEUNDmsLTyOd8rTvrypYwHpZcA9ntCIX29ESjriLctW2Kd9SfheHRUmP1Us9Kmgg/lrJX8J2eityTeX65lkMtKW0NDbJ5ftzp8fqtR0qeDz2NLv1mpT2+moPS3YZ3zEYy5VMLopjCDbEDGpCIOakPk+VHGBM8OF/2reOSboU/v9GIhaeGa4xPtOmAol+Quy1YA7bV4BYkOR76pGLvbITOpy6QzFYFOQK0S3keOZ6EnyrlCfE0/cuySZc4e9hSTDhcZzEBtEgbjCSK+FQTz23kP2icA7XkMri2FxFqUQNDms7QIJ/qzVJ9mzMpwhDNMFkf/U38QHYMaP4ycXsGk5uFHNN5p5UHK4hRUBvOReN7DttWK5mKU8r7onJRfW9ICmHqkw9X1qQa3CaXLjsayz3hIL7Rn0ExddJasNSUj93lpQnuPi33UT7/bBksGKcBGOOrYca7eI8co1XRFnwrUC9oYxAtehmsk0xg4oYcG+oz7VlOXX8nW/y9AsI9swjwVquhEsDyGUFHKlQRSdqiG4hxzNnOXVca+E4PJxZTDuuFs57TUyTa5ytSeVjEq+LpNSiooaNZN1maUOc5KonrFD2OzPGpck11tak4jiCUmQVd2G1fHzueilPx4676zdu8tp0C61ewUodd4VKriLWh9q9yZryxJ1OxFmXkhkwHWcvaxhiFI5RNr8dqyTl4CQuVu3K67OYQUFs6ufOmvKEhQEJsZziA/a+AgWMVR/INdr2N3Ml8eb53BDdQmrFK2/KEzIrsKiBYHkWthJbL8jxfZFtlxDAQFCrhnldrCKuGd6hyHvkFTWoF4Q8KU8JkPWA2oH3rXRS2sxncp2NubpcfDv1qpRnwhWdpFjtiwbeeZ6B2yXMWuUJe40gF0iG+oEuvQGP3MKz5Brp4tupLVeeAL/oJEAmQdFsgjyWk9ty5a3ylJybSmq6g3AVJdoop+SirsabZzUvagEo7pJybbmwOHBUeYLLC3IlRINF861aLyOGOyUXh2uYNdCncAuLvkPWZ+C2WoihqAGiwaJd/934WilUZcLhRcvVcW1iZEKuYa6egNo1zDrxiooZtau/LVGDY/P4vHjLQpUnEHjpA0pd9JW4Qm4J47SPLddwV09AvZmcxV2isFr1fudeFKjFjAFVdS1XecL71MZpJSHasIRcna6egDoVKsugUIgZFJYrqwWlnHhpq7VtV/OUJ24k7mMt0QIt6dbp3C2kjruyrOoUYoYLy0WZsJuW4Ld5VPgzIRquB7rgsjgbJDBBpBPkGuzyCVzFXZRuoS1Rg1vM8LXKU3JtKwQREA0WLQAxpAPkGuryCVwl8VKJGTZFDcoJVS/ladNW/81BspcGMQSXLXjsNnZErp+AuhpvO+4epdWy6RpSihm+3XWcN1aF2+gpyTojH56CMu5qZ5IWJVc9EcaGqEE5gUK72K5dkvnkLnpBLspTp+1MUkoxw6blooy5Bpw63qyCB8Ye7iIyQzzAKZDrwzJZrnYmYdFJWu95uUUNyuq66ZSnv/8j7IsW0gC5YMUcZ+mfBrnO+NAhlKphK9egSHzRzP3jFDU4rdZnPxPXH6Que+faimGvzOGG9FlynSyba9jM7eMQM2y4hpRiRr2FDOQ69DpfyTQXcHA/8gC38FTZRI1mgT9lZoZNUYNygjTa/khqBh58LSZZGSyZI4KdTgSNEz50AmU1Xk4L4MpyUU2OdtxvxGMgGSwZSlaPGRU+wSxdgJfgREKuk750AtWGcrMqvBxiBreoQVldN4v7DUuGktUg2Z9eUmrJwnCJhkXV0v3I55HrmC8dQClqNJqoXGIGp6jBKWZksdg//VHYRMNRF0ubzce9Ixd3Ei+nmMHpGlJlT4AMFHeZ1RIN8RlcR+7bSahgyXr5Ry7KIyj1JimnmMEpalBZLo5SZRgzuI64/icEosE7sJBd35+Q65BPL08Vd9WbkJxiBqflokrp4bgEoxnRnl7OV/O9CJBhz4wDCbkO+PTiVBOgXvzCKWZwkotqj4v6BEIrouHWyA2rdHS/V6n1T/kj71u4YfJIQq4jPpGLM4mXW8wAoLAVcW3TiwJVAI7n56iK226fgNiQ9z942w+iMbuGH1uuDxMf0QdQVuOtJZMNMYPDevkcbxWxoLVEc+E6Mh+xOZSQS5XVelFO0ixBelFy1Q48lUvoY+yTEA2uY5IVYguMR1NgqE7Vkqu3jHFXbQfaEDOonr/slqtRjAZrhj00buGF2XLtTX4Z4iO5kmq8RY9Y1BLKhpjB4RZSWK601UK/7nnPT5Ki73DpOPajLKh6HOhNk2uvb0+IQaSo/gpBAJ9lQ8xIixp5U5YSUYNLgn/yWaV+uDzfZ+HOLBtWMLn3K0CC7U5+iWrIdcanJ6RyDWAFbIoZlNaLyyV8MZBTxyBYgLmMvWlyQTHc71ugSwG4VTbFDEpRg8IlTKc8ocpTkYsWbJ+NQg5jQACPDqTdQmC7bt2+PGWSClU0GxyToej+Th6iUIgaFBud1Bct2L7mdnx3UOTaWesB1hao2eZj3OWD5XLlFlIoWtQXLdguYRYYuc7jkNfk4thMzuNW5bF8FJkaHO51UXLguWwSLLBLGRqSC76iV5vJNnPhOFZO16tuOuXp3fdpqjzZLF3GRS6GvbRTzch1dpH3iVzU1XirRq56F4lTeQK2LkVA6WqumJ4Yu1WqHk2aXJvKGHe5WuFsZBo0w4CLxAlvMcEmL7fLBgt5mCnrlWHR3pj+F/XI5dV+l+ucuFAtFzJcBlwkThgrcVdVWr2O1/1kWLRbkuuEb66hS8uVV8ygEjUo+23jq/QX2yUEw/3GVMD2A64IuulO3oWHeOGDVtHbilzAOt9cQ1fuFVW9CR/6jOuiBRAM9xujum2RS8Tx/4FU+ByuOCsBg1C2sd6/HNLuH7p2DV1ccUNFrhccpBsNkOCZ+w+xEUiGhngGlrNVQRyMKUgFd/WwxROFDEdb1rVLLpg4ZGtMrrprSGExXVhdTOpaNezosWIpT1mBjXvbmRxZ+oZ4PvU3CqUaXSG01qcOoazGWwW3MD159h1QAgPUxCfGc6qBCBhl/R9cwfaGclExo1bUsL0wpBXWCZcKqZIxRdEcYqxp9B8akQu6kld7XrbdK0qLY9t6pS3Xpy9gWbGDQ3JGjBDYiNiblVzAap86xnbcRUkIm8/eqMoTyBVKVVwO4OgKwzg05Ugzcm1QJa3Ga9tS2pzUzdxnHJ8v0wV3WfqfwXKfKkIuxFw/r2rcFapb2GxRgEWrGsHwrqguxVCzcZ0Jn3KRC3jSJ2HDVtxFJWbUWl0bE7peylM9oleFYHhHvCtDki7ws1Z/0Ipcx5RHGRu2YhcOS2PDerXbP1UgGBZIvCNTvyMDfmdRcgErfOkwymq8tolgY2HI0jd4R1wBVEaRA/2AyyAYF7S2dMd2yAWG9lTJenEQ2MYkzhqTYrHCJCyTTI93gcVirIu/v11vLmrzAx+sUtwVoluYTnnKOiFtVbrlnBcoiW1hoXikXR2iXXL1tONj2rJcnLECPptj1eMWNYpa9CQOw51aIdUKBKlQqJRRuKgF8gjXtPvHUYYPvr8KriGnheH8bKpDpUgPQiyG20d8tmTIbE9IZXGT/mHdTnOQC0dRvKgQxTnonAMV0mcjfsPE9ekqViwgsKy4TA+pTJazdpD+nGnfd9BHBzN9AY6hvKEElURy9grn03C8n/sMFhZRWHv8BJFcXd5ncKPKeFokK7mA9brNlqkmwJH8pHhp8juAn+3eUJN4IYiX0GAh8dOzYqBIzp2Q9X/KQ66xur2jW4dML0FFgE2OzOfJoxxfBJ1/hfS3oCJYm4dYeS2XMlYL16ddLH0vKDFQDe0S1SJBl9JyAZAjb5a+F5Qct+clVhFyASjK8Uvpf0FJgcSJ1UU+ICr4ACjdeEzGQVAy4CDkLUU/pCi54JPeJmMhKBnuVTU3RLoiF4BKUS/KeAhKAuxpkajhEdEDfU/F98EKBCED2e4LFdHpeypy9VP4qAKBY9yvmpRKc0UuAJttK2V8BIFioyI++RERPyDUw20yToLAgKyjG6k/lJpc2Fy+QYk8LwgH0Aqu1+2k7+RShlg3qAyHygQCh4CAwXI/ZsT0wNuMiygQ+AxI7mylAyPGB4e4sVbGT+AptnIbgIj5BZDc2yvjKPAM/SZ0ORMyuZCj9XXzMgKBDzhp5uRx7i+KLLxMv62XEQhaACLb9ba8qcjSS+FlrjOWTCBwgTPGFbRWPTqy+HI7lUj0AndA/qvVBPPI8gtuNGZZCCawCeS9Wr9rLnLwokIwQemJ5YpcQjBB6YnlklwJwUTkEHAgOZfl9NrhyHEnoB7cNSouFyAQUACL9SxVsLhMGcgFQEW8UrcjMi8EBYFF+lrjFSkhV4z9hmCSKiXIiyPGC/LmPGHkUef0G4JtkHkiyAgQ6grfFufIs05KDq49LPNF0CYQW31NeXhAN/K0w+5ScTaHVJQSNAIUQdTMhCro5ZZO5HHn4RDb5cqTu5gFXsZXXhdEijzvRAgdV+v2oMwngQGUwAkqgEJIUQCdCZN/j1mp5FxYdXHahAtIPAhiXzQKqHNxLPtSxVjzQOAtek2IEJTQFQXWyThFeoMJYkXsKD/OmJDgchXgHmgUaKev1u2Lum2X+VdaoNzZlSYkCDLBOwq48w+Zzl+oJDexTIBHgqpMEC2CVoqjEgwGrNjnleMMaAEJNpi4+hFVguNIUUkGBZYLZ3eQAiO16sMD4ikUMUJ2TmkSuKOSDRLciKvNIPXJnPUe2Fq52cTPm8r2clFJB22DGbBblOyN+epp3GXc+dJeWh+VeADPmDjsIkOyQzKnvSAVxIoxKt6zKvUp9KgCA3rakAyrJJTF/TLHrQMFYW83pIJYUYk9yqhCAwxLtlq3S0xM1iNznh27dfu2bheq+EaRSm38RxUddMRkOAM0wfj8UiSHdhF7TsXCEjIr1qiKVvka9NFBmQ0aw3Wbo9sC3SZLd+RCnyESvAO5WVTIVRdjDcnm6zZKuqMpIFCsNYTaLd0h5MoCWLGZus3TbbR0x1nAKuFkAuqub5buEHJRYJxus3WbotvUir07rNIm0yQDpk0MkS5oG73q3LGHoYZgaNONK1kmYE+wx5CpR0litFguhxhmXMhJNT+HB/LskMeRNra95qdcVCjk8hoQQ7pr2kTduhySDtsNfcb69tU0yVwRcpUKEw3JulKEAwk7ze+d5p/r4YCKT2Un6Ffny98nDGmOmf/Wp2QvT2KuCgkEgpLj/wIMAKmj3iqMuRdX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78" name="Picture 10" descr="logo.png (215×205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09634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webspecies.co.uk/images/webspeci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73" y="2744924"/>
            <a:ext cx="397205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2"/>
          </p:cNvPr>
          <p:cNvSpPr/>
          <p:nvPr/>
        </p:nvSpPr>
        <p:spPr>
          <a:xfrm>
            <a:off x="1547664" y="5584173"/>
            <a:ext cx="5976664" cy="126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3683495"/>
          </a:xfrm>
        </p:spPr>
        <p:txBody>
          <a:bodyPr/>
          <a:lstStyle/>
          <a:p>
            <a:r>
              <a:rPr lang="en-US" dirty="0" smtClean="0"/>
              <a:t>Anyone running </a:t>
            </a:r>
            <a:r>
              <a:rPr lang="en-US" sz="6000" dirty="0" smtClean="0"/>
              <a:t>Drupal on Windows servers?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4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00316"/>
            <a:ext cx="3363267" cy="56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Windows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Paper emotions - Hap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65753" y="242374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1027</TotalTime>
  <Words>438</Words>
  <Application>Microsoft Office PowerPoint</Application>
  <PresentationFormat>On-screen Show (4:3)</PresentationFormat>
  <Paragraphs>121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Drupal and Windows?!</vt:lpstr>
      <vt:lpstr>Before we start</vt:lpstr>
      <vt:lpstr>My name is Joe</vt:lpstr>
      <vt:lpstr>Who is this guy?</vt:lpstr>
      <vt:lpstr>* I do not work for Microsoft</vt:lpstr>
      <vt:lpstr>http://webspecies.co.uk</vt:lpstr>
      <vt:lpstr>Anyone running Drupal on Windows servers?</vt:lpstr>
      <vt:lpstr>PHP and Windows</vt:lpstr>
      <vt:lpstr>PHP and Windows</vt:lpstr>
      <vt:lpstr>Why?</vt:lpstr>
      <vt:lpstr>Why?</vt:lpstr>
      <vt:lpstr>Migration to Windows</vt:lpstr>
      <vt:lpstr>Migration to Windows</vt:lpstr>
      <vt:lpstr>PowerPoint Presentation</vt:lpstr>
      <vt:lpstr>It’s good to know that “it works”</vt:lpstr>
      <vt:lpstr>History</vt:lpstr>
      <vt:lpstr>History</vt:lpstr>
      <vt:lpstr>Drupal</vt:lpstr>
      <vt:lpstr>A lot of Drupal clients want Windows as a server</vt:lpstr>
      <vt:lpstr>Drupal 7</vt:lpstr>
      <vt:lpstr>Drupal 7</vt:lpstr>
      <vt:lpstr>http://microsoft.com/web/drupal</vt:lpstr>
      <vt:lpstr>???</vt:lpstr>
      <vt:lpstr>PHP and Microsoft</vt:lpstr>
      <vt:lpstr>PHP and Microsoft</vt:lpstr>
      <vt:lpstr>Tools and technologies</vt:lpstr>
      <vt:lpstr>WebDeploy</vt:lpstr>
      <vt:lpstr>Web Platform installer</vt:lpstr>
      <vt:lpstr>Web App gallery</vt:lpstr>
      <vt:lpstr>IIS tools</vt:lpstr>
      <vt:lpstr>WinCache</vt:lpstr>
      <vt:lpstr>Performance</vt:lpstr>
      <vt:lpstr>Performance</vt:lpstr>
      <vt:lpstr>IIS</vt:lpstr>
      <vt:lpstr>Apache vs IIS</vt:lpstr>
      <vt:lpstr>Yes?</vt:lpstr>
      <vt:lpstr>Questions?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and Windows?!</dc:title>
  <dc:creator>Juozas</dc:creator>
  <cp:lastModifiedBy>Juozas</cp:lastModifiedBy>
  <cp:revision>20</cp:revision>
  <dcterms:created xsi:type="dcterms:W3CDTF">2011-03-24T18:37:57Z</dcterms:created>
  <dcterms:modified xsi:type="dcterms:W3CDTF">2011-03-26T13:55:27Z</dcterms:modified>
</cp:coreProperties>
</file>