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5" r:id="rId9"/>
    <p:sldId id="269" r:id="rId10"/>
    <p:sldId id="270" r:id="rId11"/>
    <p:sldId id="267" r:id="rId12"/>
    <p:sldId id="271" r:id="rId13"/>
    <p:sldId id="272" r:id="rId14"/>
    <p:sldId id="273" r:id="rId15"/>
    <p:sldId id="274" r:id="rId16"/>
    <p:sldId id="276" r:id="rId17"/>
    <p:sldId id="275" r:id="rId18"/>
    <p:sldId id="268" r:id="rId19"/>
    <p:sldId id="277" r:id="rId20"/>
    <p:sldId id="261" r:id="rId21"/>
    <p:sldId id="263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192DE48-0F10-4CC6-849A-58CB817BA76C}" type="datetimeFigureOut">
              <a:rPr lang="en-GB" smtClean="0"/>
              <a:t>09/04/2011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0B76B3A-F4A9-4F0B-B857-03DC578F7C8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uokaz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?subject=Drupal%20and%20Windows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://twitter.com/juoka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ker.com/cliparts/3/a/8/7/12296946872024957222SnarkHunter_Hammer_and_Nails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8640"/>
            <a:ext cx="3780115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3838228"/>
            <a:ext cx="5723468" cy="914105"/>
          </a:xfrm>
        </p:spPr>
        <p:txBody>
          <a:bodyPr/>
          <a:lstStyle/>
          <a:p>
            <a:r>
              <a:rPr lang="en-US" dirty="0" err="1" smtClean="0"/>
              <a:t>Plaktuko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941168"/>
            <a:ext cx="7056784" cy="75150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dirty="0" err="1"/>
              <a:t>Kaziuk</a:t>
            </a:r>
            <a:r>
              <a:rPr lang="lt-LT" dirty="0"/>
              <a:t>ė</a:t>
            </a:r>
            <a:r>
              <a:rPr lang="en-US" dirty="0" err="1"/>
              <a:t>nas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http://juokaz.com / juozas@juokaz.com / @</a:t>
            </a:r>
            <a:r>
              <a:rPr lang="en-US" dirty="0" err="1"/>
              <a:t>juokaz</a:t>
            </a:r>
            <a:r>
              <a:rPr lang="en-US" dirty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6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5656" y="4293096"/>
            <a:ext cx="6254044" cy="858019"/>
          </a:xfrm>
        </p:spPr>
        <p:txBody>
          <a:bodyPr/>
          <a:lstStyle/>
          <a:p>
            <a:r>
              <a:rPr lang="lt-LT" dirty="0" smtClean="0"/>
              <a:t>Mes kuriame Facebook</a:t>
            </a:r>
            <a:r>
              <a:rPr lang="en-US" dirty="0" smtClean="0"/>
              <a:t>!</a:t>
            </a:r>
            <a:endParaRPr lang="en-GB" dirty="0"/>
          </a:p>
        </p:txBody>
      </p:sp>
      <p:pic>
        <p:nvPicPr>
          <p:cNvPr id="10242" name="Picture 2" descr="http://pirate-party.us/e107_themes/pirates/images/social/097668-black-ink-grunge-stamp-textures-icon-social-media-logos-facebook-logo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302433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www.dfcorp.com/xSites/Mortgage/DiamondFundingCorporation/Content/UploadedFiles/600px-No_sign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30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Jei nenaudoti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19257"/>
            <a:ext cx="3087445" cy="3603812"/>
          </a:xfrm>
        </p:spPr>
        <p:txBody>
          <a:bodyPr/>
          <a:lstStyle/>
          <a:p>
            <a:r>
              <a:rPr lang="lt-LT" dirty="0" smtClean="0"/>
              <a:t>Yra</a:t>
            </a:r>
          </a:p>
          <a:p>
            <a:pPr lvl="1"/>
            <a:r>
              <a:rPr lang="lt-LT" dirty="0" smtClean="0"/>
              <a:t>Greitesnių</a:t>
            </a:r>
          </a:p>
          <a:p>
            <a:pPr lvl="1"/>
            <a:r>
              <a:rPr lang="lt-LT" dirty="0" smtClean="0"/>
              <a:t>Paprastesnių</a:t>
            </a:r>
          </a:p>
          <a:p>
            <a:pPr lvl="1"/>
            <a:r>
              <a:rPr lang="lt-LT" dirty="0" smtClean="0"/>
              <a:t>Patikimesnių</a:t>
            </a:r>
          </a:p>
          <a:p>
            <a:pPr lvl="1"/>
            <a:r>
              <a:rPr lang="lt-LT" dirty="0" smtClean="0"/>
              <a:t>Lengvesnių</a:t>
            </a:r>
          </a:p>
          <a:p>
            <a:pPr lvl="1"/>
            <a:r>
              <a:rPr lang="lt-LT" dirty="0" smtClean="0"/>
              <a:t>Ir t.t. kalbų</a:t>
            </a:r>
            <a:endParaRPr lang="en-GB" dirty="0"/>
          </a:p>
        </p:txBody>
      </p:sp>
      <p:pic>
        <p:nvPicPr>
          <p:cNvPr id="8194" name="Picture 2" descr="C:\Users\Juozas\Desktop\be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74072"/>
            <a:ext cx="2952328" cy="261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Privaloma funkcija daugelyje web projektų</a:t>
            </a:r>
          </a:p>
          <a:p>
            <a:r>
              <a:rPr lang="lt-LT" dirty="0" smtClean="0"/>
              <a:t>Daugybė užklausų</a:t>
            </a:r>
          </a:p>
          <a:p>
            <a:r>
              <a:rPr lang="lt-LT" dirty="0" smtClean="0"/>
              <a:t>Skirtingi duomenų formatai</a:t>
            </a:r>
          </a:p>
          <a:p>
            <a:r>
              <a:rPr lang="lt-LT" dirty="0" smtClean="0"/>
              <a:t>HTTP protokolas</a:t>
            </a:r>
          </a:p>
          <a:p>
            <a:r>
              <a:rPr lang="lt-LT" dirty="0" smtClean="0"/>
              <a:t>REST specifikacija</a:t>
            </a:r>
          </a:p>
          <a:p>
            <a:r>
              <a:rPr lang="lt-LT" dirty="0" smtClean="0"/>
              <a:t>Aš nenaudoju PHP</a:t>
            </a:r>
            <a:endParaRPr lang="en-GB" dirty="0"/>
          </a:p>
        </p:txBody>
      </p:sp>
      <p:pic>
        <p:nvPicPr>
          <p:cNvPr id="12290" name="Picture 2" descr="http://www.wired.com/images_blogs/epicenter/2010/12/twitt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149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a/a0/Circle_-_black_simple.svg/500px-Circle_-_black_si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648" y="2434743"/>
            <a:ext cx="6254044" cy="1362075"/>
          </a:xfrm>
        </p:spPr>
        <p:txBody>
          <a:bodyPr/>
          <a:lstStyle/>
          <a:p>
            <a:r>
              <a:rPr lang="lt-LT" dirty="0" smtClean="0"/>
              <a:t>Aplink 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5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111" y="2060848"/>
            <a:ext cx="6254044" cy="757521"/>
          </a:xfrm>
        </p:spPr>
        <p:txBody>
          <a:bodyPr>
            <a:normAutofit/>
          </a:bodyPr>
          <a:lstStyle/>
          <a:p>
            <a:r>
              <a:rPr lang="lt-LT" dirty="0" smtClean="0"/>
              <a:t>LAMP</a:t>
            </a:r>
            <a:endParaRPr lang="en-GB" dirty="0"/>
          </a:p>
        </p:txBody>
      </p:sp>
      <p:pic>
        <p:nvPicPr>
          <p:cNvPr id="2051" name="Picture 3" descr="C:\Users\Juozas\Desktop\susp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3" y="3212976"/>
            <a:ext cx="7704000" cy="30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LAMP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Standartas</a:t>
            </a:r>
          </a:p>
          <a:p>
            <a:r>
              <a:rPr lang="lt-LT" dirty="0" smtClean="0"/>
              <a:t>Veikia</a:t>
            </a:r>
          </a:p>
          <a:p>
            <a:r>
              <a:rPr lang="lt-LT" dirty="0" smtClean="0"/>
              <a:t>Lengvas naudoti</a:t>
            </a:r>
          </a:p>
          <a:p>
            <a:r>
              <a:rPr lang="lt-LT" dirty="0" smtClean="0"/>
              <a:t>Ne geriausias sprendimas</a:t>
            </a:r>
            <a:endParaRPr lang="en-GB" dirty="0"/>
          </a:p>
        </p:txBody>
      </p:sp>
      <p:pic>
        <p:nvPicPr>
          <p:cNvPr id="3074" name="Picture 2" descr="C:\Users\Juozas\Desktop\apachemysql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2882540" cy="40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Netinka kai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Reikia greičio</a:t>
            </a:r>
          </a:p>
          <a:p>
            <a:pPr lvl="1"/>
            <a:r>
              <a:rPr lang="lt-LT" dirty="0" smtClean="0"/>
              <a:t>Nginx vietoje Apache</a:t>
            </a:r>
          </a:p>
          <a:p>
            <a:r>
              <a:rPr lang="lt-LT" dirty="0" smtClean="0"/>
              <a:t>Konkrečių funkcijų</a:t>
            </a:r>
          </a:p>
          <a:p>
            <a:pPr lvl="1"/>
            <a:r>
              <a:rPr lang="lt-LT" dirty="0" smtClean="0"/>
              <a:t>PostgreSQL vietoje MySQL</a:t>
            </a:r>
          </a:p>
          <a:p>
            <a:r>
              <a:rPr lang="lt-LT" dirty="0" smtClean="0"/>
              <a:t>Klientų reikalavimai</a:t>
            </a:r>
          </a:p>
          <a:p>
            <a:pPr lvl="1"/>
            <a:r>
              <a:rPr lang="lt-LT" dirty="0" smtClean="0"/>
              <a:t>Windows vietoje Linux</a:t>
            </a:r>
          </a:p>
          <a:p>
            <a:r>
              <a:rPr lang="lt-LT" dirty="0" smtClean="0"/>
              <a:t>PHP per lėtas</a:t>
            </a:r>
          </a:p>
          <a:p>
            <a:pPr lvl="1"/>
            <a:r>
              <a:rPr lang="lt-LT" dirty="0" smtClean="0"/>
              <a:t>Python vietoje PHP</a:t>
            </a:r>
            <a:endParaRPr lang="en-GB" dirty="0"/>
          </a:p>
        </p:txBody>
      </p:sp>
      <p:pic>
        <p:nvPicPr>
          <p:cNvPr id="5122" name="Picture 2" descr="http://www.clker.com/cliparts/8/1/c/0/1195437010267403083johnny_automatic_sad_dog_with_a_broken_leg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8920"/>
            <a:ext cx="2798370" cy="381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Paieška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114107" y="2119313"/>
            <a:ext cx="3749733" cy="3605212"/>
          </a:xfrm>
        </p:spPr>
        <p:txBody>
          <a:bodyPr/>
          <a:lstStyle/>
          <a:p>
            <a:r>
              <a:rPr lang="lt-LT" dirty="0" smtClean="0"/>
              <a:t>Mysql FULLTEXT</a:t>
            </a:r>
          </a:p>
          <a:p>
            <a:r>
              <a:rPr lang="lt-LT" dirty="0" smtClean="0"/>
              <a:t>Nekokybiški rezultatai</a:t>
            </a:r>
          </a:p>
          <a:p>
            <a:r>
              <a:rPr lang="lt-LT" dirty="0" smtClean="0"/>
              <a:t>Lėta</a:t>
            </a:r>
          </a:p>
          <a:p>
            <a:r>
              <a:rPr lang="lt-LT" dirty="0" smtClean="0"/>
              <a:t>Galimi variantai</a:t>
            </a:r>
          </a:p>
          <a:p>
            <a:pPr lvl="1"/>
            <a:r>
              <a:rPr lang="lt-LT" dirty="0" smtClean="0"/>
              <a:t>Sphinx</a:t>
            </a:r>
          </a:p>
          <a:p>
            <a:pPr lvl="1"/>
            <a:r>
              <a:rPr lang="lt-LT" dirty="0" smtClean="0"/>
              <a:t>Lucene / Solr</a:t>
            </a:r>
          </a:p>
          <a:p>
            <a:pPr lvl="1"/>
            <a:r>
              <a:rPr lang="lt-LT" dirty="0" smtClean="0"/>
              <a:t>Elasticsearch</a:t>
            </a:r>
            <a:endParaRPr lang="en-GB" dirty="0"/>
          </a:p>
        </p:txBody>
      </p:sp>
      <p:pic>
        <p:nvPicPr>
          <p:cNvPr id="4098" name="Picture 2" descr="C:\Users\Juozas\Desktop\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14408"/>
            <a:ext cx="3430539" cy="341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6986" y="4357319"/>
            <a:ext cx="6254044" cy="1362075"/>
          </a:xfrm>
        </p:spPr>
        <p:txBody>
          <a:bodyPr/>
          <a:lstStyle/>
          <a:p>
            <a:r>
              <a:rPr lang="lt-LT" dirty="0" smtClean="0"/>
              <a:t>Kada ieškoti kitų sprendimų?</a:t>
            </a:r>
            <a:endParaRPr lang="en-GB" dirty="0"/>
          </a:p>
        </p:txBody>
      </p:sp>
      <p:pic>
        <p:nvPicPr>
          <p:cNvPr id="9218" name="Picture 2" descr="C:\Users\Juozas\Desktop\sc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20688"/>
            <a:ext cx="3456384" cy="373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1340768"/>
            <a:ext cx="6254044" cy="892585"/>
          </a:xfrm>
        </p:spPr>
        <p:txBody>
          <a:bodyPr/>
          <a:lstStyle/>
          <a:p>
            <a:r>
              <a:rPr lang="lt-LT" dirty="0" smtClean="0"/>
              <a:t>Sprendimas visada kitoks</a:t>
            </a:r>
            <a:endParaRPr lang="en-GB" dirty="0"/>
          </a:p>
        </p:txBody>
      </p:sp>
      <p:pic>
        <p:nvPicPr>
          <p:cNvPr id="6146" name="Picture 2" descr="C:\Users\Juozas\Desktop\sho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08242"/>
            <a:ext cx="4555907" cy="455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uozas\Desktop\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8" y="4046084"/>
            <a:ext cx="2836080" cy="224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lt-LT" dirty="0" smtClean="0"/>
              <a:t>š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1916832"/>
            <a:ext cx="5976664" cy="2738010"/>
          </a:xfrm>
        </p:spPr>
        <p:txBody>
          <a:bodyPr>
            <a:normAutofit fontScale="92500" lnSpcReduction="10000"/>
          </a:bodyPr>
          <a:lstStyle/>
          <a:p>
            <a:r>
              <a:rPr lang="lt-LT" b="1" dirty="0" smtClean="0"/>
              <a:t>Juozas Kaziukėnas</a:t>
            </a:r>
          </a:p>
          <a:p>
            <a:r>
              <a:rPr lang="lt-LT" dirty="0" smtClean="0"/>
              <a:t>Gyvenu Edinburge, JK</a:t>
            </a:r>
          </a:p>
          <a:p>
            <a:r>
              <a:rPr lang="lt-LT" dirty="0" smtClean="0"/>
              <a:t>Dirbu Web Species Ltd.</a:t>
            </a:r>
          </a:p>
          <a:p>
            <a:r>
              <a:rPr lang="lt-LT" dirty="0" smtClean="0"/>
              <a:t>Dalyvauju Web konferencijose</a:t>
            </a:r>
          </a:p>
          <a:p>
            <a:r>
              <a:rPr lang="lt-LT" dirty="0" smtClean="0"/>
              <a:t>Dirbu prie atviro kodo projektų</a:t>
            </a:r>
          </a:p>
          <a:p>
            <a:r>
              <a:rPr lang="lt-LT" dirty="0" smtClean="0"/>
              <a:t>Twitter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juokaz</a:t>
            </a:r>
            <a:endParaRPr lang="lt-LT" dirty="0" smtClean="0"/>
          </a:p>
          <a:p>
            <a:r>
              <a:rPr lang="lt-LT" dirty="0"/>
              <a:t>Daugiau informacijos </a:t>
            </a:r>
            <a:r>
              <a:rPr lang="en-US" dirty="0">
                <a:hlinkClick r:id="rId4"/>
              </a:rPr>
              <a:t>http://</a:t>
            </a:r>
            <a:r>
              <a:rPr lang="lt-LT" dirty="0" smtClean="0">
                <a:hlinkClick r:id="rId4"/>
              </a:rPr>
              <a:t>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1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sandcti.com/images/ph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42672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uozas\Desktop\hamm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3886" cy="46625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0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Geriems sprendimas reikia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Platus spektras žinių</a:t>
            </a:r>
          </a:p>
          <a:p>
            <a:pPr lvl="1"/>
            <a:r>
              <a:rPr lang="lt-LT" dirty="0" smtClean="0"/>
              <a:t>Programavimo kalbos</a:t>
            </a:r>
          </a:p>
          <a:p>
            <a:pPr lvl="1"/>
            <a:r>
              <a:rPr lang="lt-LT" dirty="0" smtClean="0"/>
              <a:t>Įrankiai</a:t>
            </a:r>
          </a:p>
          <a:p>
            <a:pPr lvl="1"/>
            <a:r>
              <a:rPr lang="lt-LT" dirty="0" smtClean="0"/>
              <a:t>Egzistuojantys sprendimai</a:t>
            </a:r>
          </a:p>
          <a:p>
            <a:r>
              <a:rPr lang="lt-LT" dirty="0" smtClean="0"/>
              <a:t>Mišri komanda</a:t>
            </a:r>
          </a:p>
          <a:p>
            <a:r>
              <a:rPr lang="lt-LT" dirty="0" smtClean="0"/>
              <a:t>Investicijos į mokymus</a:t>
            </a:r>
          </a:p>
          <a:p>
            <a:r>
              <a:rPr lang="lt-LT" dirty="0" smtClean="0"/>
              <a:t>Projekto analizė</a:t>
            </a:r>
          </a:p>
          <a:p>
            <a:pPr lvl="1"/>
            <a:r>
              <a:rPr lang="lt-LT" dirty="0" smtClean="0"/>
              <a:t>Ne „naudosime LAMP“</a:t>
            </a:r>
            <a:endParaRPr lang="en-GB" dirty="0"/>
          </a:p>
        </p:txBody>
      </p:sp>
      <p:pic>
        <p:nvPicPr>
          <p:cNvPr id="4098" name="Picture 2" descr="http://mascot.crystalxp.net/png/coxseb-mario-star-27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3302496" cy="330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6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Ačiū už dėmesį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2708920"/>
            <a:ext cx="3807525" cy="3603812"/>
          </a:xfrm>
        </p:spPr>
        <p:txBody>
          <a:bodyPr/>
          <a:lstStyle/>
          <a:p>
            <a:r>
              <a:rPr lang="en-US" sz="3000" dirty="0">
                <a:hlinkClick r:id="rId2"/>
              </a:rPr>
              <a:t>http://juokaz.com</a:t>
            </a:r>
            <a:endParaRPr lang="lt-LT" sz="3000" dirty="0"/>
          </a:p>
          <a:p>
            <a:r>
              <a:rPr lang="lt-LT" sz="3000" dirty="0">
                <a:hlinkClick r:id="rId3"/>
              </a:rPr>
              <a:t>juozas@juokaz.com</a:t>
            </a:r>
            <a:endParaRPr lang="lt-LT" sz="3000" dirty="0"/>
          </a:p>
          <a:p>
            <a:r>
              <a:rPr lang="lt-LT" sz="3000" dirty="0"/>
              <a:t>Twitter: </a:t>
            </a:r>
            <a:r>
              <a:rPr lang="lt-LT" sz="3000" dirty="0">
                <a:hlinkClick r:id="rId4"/>
              </a:rPr>
              <a:t>@</a:t>
            </a:r>
            <a:r>
              <a:rPr lang="lt-LT" sz="3000" dirty="0" smtClean="0">
                <a:hlinkClick r:id="rId4"/>
              </a:rPr>
              <a:t>juokaz</a:t>
            </a:r>
            <a:endParaRPr lang="en-US" sz="3000" dirty="0"/>
          </a:p>
        </p:txBody>
      </p:sp>
      <p:pic>
        <p:nvPicPr>
          <p:cNvPr id="3074" name="Picture 2" descr="C:\Users\Juozas\Desktop\thank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3118878" cy="389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4979" y="2176375"/>
            <a:ext cx="6254044" cy="1828689"/>
          </a:xfrm>
        </p:spPr>
        <p:txBody>
          <a:bodyPr>
            <a:normAutofit fontScale="90000"/>
          </a:bodyPr>
          <a:lstStyle/>
          <a:p>
            <a:r>
              <a:rPr lang="en-GB" dirty="0"/>
              <a:t>"If the only tool you have is a </a:t>
            </a:r>
            <a:r>
              <a:rPr lang="en-GB" sz="4400" dirty="0">
                <a:solidFill>
                  <a:schemeClr val="bg1">
                    <a:lumMod val="50000"/>
                  </a:schemeClr>
                </a:solidFill>
              </a:rPr>
              <a:t>hammer</a:t>
            </a:r>
            <a:r>
              <a:rPr lang="en-GB" dirty="0"/>
              <a:t>, you tend to see every problem as a </a:t>
            </a:r>
            <a:r>
              <a:rPr lang="en-GB" sz="4400" dirty="0" smtClean="0">
                <a:solidFill>
                  <a:schemeClr val="bg1">
                    <a:lumMod val="50000"/>
                  </a:schemeClr>
                </a:solidFill>
              </a:rPr>
              <a:t>nail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56267" y="4229390"/>
            <a:ext cx="6231467" cy="495754"/>
          </a:xfrm>
        </p:spPr>
        <p:txBody>
          <a:bodyPr/>
          <a:lstStyle/>
          <a:p>
            <a:r>
              <a:rPr lang="en-GB" dirty="0"/>
              <a:t>Abraham H. Maslow</a:t>
            </a:r>
          </a:p>
        </p:txBody>
      </p:sp>
    </p:spTree>
    <p:extLst>
      <p:ext uri="{BB962C8B-B14F-4D97-AF65-F5344CB8AC3E}">
        <p14:creationId xmlns:p14="http://schemas.microsoft.com/office/powerpoint/2010/main" val="690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Labai</a:t>
            </a:r>
            <a:r>
              <a:rPr lang="en-US" dirty="0" smtClean="0"/>
              <a:t> </a:t>
            </a:r>
            <a:r>
              <a:rPr lang="en-US" dirty="0" err="1" smtClean="0"/>
              <a:t>populiarius</a:t>
            </a:r>
            <a:r>
              <a:rPr lang="en-US" dirty="0" smtClean="0"/>
              <a:t> </a:t>
            </a:r>
            <a:r>
              <a:rPr lang="en-US" dirty="0" err="1" smtClean="0"/>
              <a:t>plaktukas</a:t>
            </a:r>
            <a:endParaRPr lang="en-US" dirty="0" smtClean="0"/>
          </a:p>
          <a:p>
            <a:r>
              <a:rPr lang="en-US" dirty="0" err="1" smtClean="0"/>
              <a:t>Platforma</a:t>
            </a:r>
            <a:r>
              <a:rPr lang="en-US" dirty="0" smtClean="0"/>
              <a:t> </a:t>
            </a:r>
            <a:r>
              <a:rPr lang="en-US" dirty="0" err="1" smtClean="0"/>
              <a:t>vartotojams</a:t>
            </a:r>
            <a:r>
              <a:rPr lang="en-US" dirty="0" smtClean="0"/>
              <a:t> </a:t>
            </a:r>
            <a:r>
              <a:rPr lang="en-US" dirty="0" err="1" smtClean="0"/>
              <a:t>susikurti</a:t>
            </a:r>
            <a:r>
              <a:rPr lang="en-US" dirty="0" smtClean="0"/>
              <a:t> </a:t>
            </a:r>
            <a:r>
              <a:rPr lang="en-US" dirty="0" err="1" smtClean="0"/>
              <a:t>sprendimus</a:t>
            </a:r>
            <a:endParaRPr lang="en-US" dirty="0" smtClean="0"/>
          </a:p>
          <a:p>
            <a:r>
              <a:rPr lang="en-US" dirty="0" err="1" smtClean="0"/>
              <a:t>Sprendimai</a:t>
            </a:r>
            <a:r>
              <a:rPr lang="en-US" dirty="0" smtClean="0"/>
              <a:t> </a:t>
            </a:r>
            <a:r>
              <a:rPr lang="en-US" dirty="0" err="1" smtClean="0"/>
              <a:t>riboti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skausmingi</a:t>
            </a:r>
            <a:endParaRPr lang="en-US" dirty="0" smtClean="0"/>
          </a:p>
          <a:p>
            <a:r>
              <a:rPr lang="en-US" dirty="0" err="1" smtClean="0"/>
              <a:t>Veikia</a:t>
            </a:r>
            <a:endParaRPr lang="en-US" dirty="0" smtClean="0"/>
          </a:p>
          <a:p>
            <a:r>
              <a:rPr lang="en-US" dirty="0" err="1" smtClean="0"/>
              <a:t>Tiesioginis</a:t>
            </a:r>
            <a:r>
              <a:rPr lang="en-US" dirty="0" smtClean="0"/>
              <a:t> </a:t>
            </a:r>
            <a:r>
              <a:rPr lang="en-US" dirty="0" err="1" smtClean="0"/>
              <a:t>ry</a:t>
            </a:r>
            <a:r>
              <a:rPr lang="lt-LT" dirty="0" smtClean="0"/>
              <a:t>šys su programavimu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26" name="Picture 2" descr="http://blog.knowledgewave.com/wp-content/uploads/2009/08/excel2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890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5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uozas\Desktop\n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08508" y="571857"/>
            <a:ext cx="4926984" cy="5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sandcti.com/images/php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4267200" cy="2247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1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284984"/>
            <a:ext cx="4176464" cy="714003"/>
          </a:xfrm>
        </p:spPr>
        <p:txBody>
          <a:bodyPr/>
          <a:lstStyle/>
          <a:p>
            <a:r>
              <a:rPr lang="lt-LT" dirty="0" smtClean="0"/>
              <a:t>PHP „viduriai“</a:t>
            </a:r>
            <a:endParaRPr lang="en-GB" dirty="0"/>
          </a:p>
        </p:txBody>
      </p:sp>
      <p:pic>
        <p:nvPicPr>
          <p:cNvPr id="5122" name="Picture 2" descr="C:\Users\Juozas\Desktop\in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65900"/>
            <a:ext cx="5030784" cy="57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26722" y="1628800"/>
            <a:ext cx="6254044" cy="930027"/>
          </a:xfrm>
        </p:spPr>
        <p:txBody>
          <a:bodyPr/>
          <a:lstStyle/>
          <a:p>
            <a:r>
              <a:rPr lang="lt-LT" dirty="0" smtClean="0"/>
              <a:t>Kam buvo sukurta PHP?</a:t>
            </a:r>
            <a:endParaRPr lang="en-GB" dirty="0"/>
          </a:p>
        </p:txBody>
      </p:sp>
      <p:pic>
        <p:nvPicPr>
          <p:cNvPr id="7174" name="Picture 6" descr="http://www.languageguide.org/im/telling_time/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580112" cy="2687228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Problemos su PHP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Nekompiliuojama</a:t>
            </a:r>
          </a:p>
          <a:p>
            <a:r>
              <a:rPr lang="lt-LT" dirty="0" smtClean="0"/>
              <a:t>State-less</a:t>
            </a:r>
            <a:endParaRPr lang="en-US" dirty="0" smtClean="0"/>
          </a:p>
          <a:p>
            <a:r>
              <a:rPr lang="en-US" dirty="0" err="1" smtClean="0"/>
              <a:t>Gana</a:t>
            </a:r>
            <a:r>
              <a:rPr lang="en-US" dirty="0" smtClean="0"/>
              <a:t> l</a:t>
            </a:r>
            <a:r>
              <a:rPr lang="lt-LT" dirty="0" smtClean="0"/>
              <a:t>ėta</a:t>
            </a:r>
            <a:endParaRPr lang="lt-LT" dirty="0" smtClean="0"/>
          </a:p>
          <a:p>
            <a:r>
              <a:rPr lang="lt-LT" dirty="0" smtClean="0"/>
              <a:t>Atminties sanaudos</a:t>
            </a:r>
          </a:p>
          <a:p>
            <a:r>
              <a:rPr lang="lt-LT" dirty="0" smtClean="0"/>
              <a:t>Paraleliniai darbai</a:t>
            </a:r>
            <a:endParaRPr lang="en-GB" dirty="0"/>
          </a:p>
        </p:txBody>
      </p:sp>
      <p:pic>
        <p:nvPicPr>
          <p:cNvPr id="6146" name="Picture 2" descr="C:\Users\Juozas\Desktop\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06" y="2636912"/>
            <a:ext cx="4761905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Frameworkai (?)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Vis dar populiarėja</a:t>
            </a:r>
          </a:p>
          <a:p>
            <a:r>
              <a:rPr lang="lt-LT" dirty="0" smtClean="0"/>
              <a:t>Sprendžia problemas</a:t>
            </a:r>
          </a:p>
          <a:p>
            <a:r>
              <a:rPr lang="lt-LT" dirty="0" smtClean="0"/>
              <a:t>Veikia</a:t>
            </a:r>
            <a:endParaRPr lang="en-US" dirty="0" smtClean="0"/>
          </a:p>
          <a:p>
            <a:r>
              <a:rPr lang="en-US" dirty="0" err="1" smtClean="0"/>
              <a:t>Yra</a:t>
            </a:r>
            <a:r>
              <a:rPr lang="en-US" dirty="0" smtClean="0"/>
              <a:t> k</a:t>
            </a:r>
            <a:r>
              <a:rPr lang="lt-LT" dirty="0" smtClean="0"/>
              <a:t>ūjai</a:t>
            </a:r>
          </a:p>
        </p:txBody>
      </p:sp>
      <p:pic>
        <p:nvPicPr>
          <p:cNvPr id="11266" name="Picture 2" descr="C:\Users\Juozas\Desktop\fr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71" y="2996952"/>
            <a:ext cx="4811560" cy="35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114</TotalTime>
  <Words>233</Words>
  <Application>Microsoft Office PowerPoint</Application>
  <PresentationFormat>On-screen Show (4:3)</PresentationFormat>
  <Paragraphs>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Pushpin</vt:lpstr>
      <vt:lpstr>Plaktuko problema</vt:lpstr>
      <vt:lpstr>Aš</vt:lpstr>
      <vt:lpstr>"If the only tool you have is a hammer, you tend to see every problem as a nail"</vt:lpstr>
      <vt:lpstr>Excel</vt:lpstr>
      <vt:lpstr>PowerPoint Presentation</vt:lpstr>
      <vt:lpstr>PHP „viduriai“</vt:lpstr>
      <vt:lpstr>Kam buvo sukurta PHP?</vt:lpstr>
      <vt:lpstr>Problemos su PHP</vt:lpstr>
      <vt:lpstr>Frameworkai (?)</vt:lpstr>
      <vt:lpstr>Mes kuriame Facebook!</vt:lpstr>
      <vt:lpstr>Jei nenaudoti PHP</vt:lpstr>
      <vt:lpstr>API</vt:lpstr>
      <vt:lpstr>Aplink PHP</vt:lpstr>
      <vt:lpstr>LAMP</vt:lpstr>
      <vt:lpstr>LAMP</vt:lpstr>
      <vt:lpstr>Netinka kai</vt:lpstr>
      <vt:lpstr>Paieška</vt:lpstr>
      <vt:lpstr>Kada ieškoti kitų sprendimų?</vt:lpstr>
      <vt:lpstr>Sprendimas visada kitoks</vt:lpstr>
      <vt:lpstr>PowerPoint Presentation</vt:lpstr>
      <vt:lpstr>Geriems sprendimas reikia</vt:lpstr>
      <vt:lpstr>Ačiū už dėmesį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Plaktuko problema</dc:title>
  <dc:creator>Juozas</dc:creator>
  <cp:lastModifiedBy>Juozas</cp:lastModifiedBy>
  <cp:revision>33</cp:revision>
  <dcterms:created xsi:type="dcterms:W3CDTF">2011-04-08T08:53:25Z</dcterms:created>
  <dcterms:modified xsi:type="dcterms:W3CDTF">2011-04-08T21:54:06Z</dcterms:modified>
</cp:coreProperties>
</file>