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8" r:id="rId7"/>
    <p:sldId id="281" r:id="rId8"/>
    <p:sldId id="282" r:id="rId9"/>
    <p:sldId id="280" r:id="rId10"/>
    <p:sldId id="263" r:id="rId11"/>
    <p:sldId id="264" r:id="rId12"/>
    <p:sldId id="273" r:id="rId13"/>
    <p:sldId id="265" r:id="rId14"/>
    <p:sldId id="266" r:id="rId15"/>
    <p:sldId id="283" r:id="rId16"/>
    <p:sldId id="267" r:id="rId17"/>
    <p:sldId id="269" r:id="rId18"/>
    <p:sldId id="270" r:id="rId19"/>
    <p:sldId id="271" r:id="rId20"/>
    <p:sldId id="278" r:id="rId21"/>
    <p:sldId id="276" r:id="rId22"/>
    <p:sldId id="272" r:id="rId23"/>
    <p:sldId id="274" r:id="rId24"/>
    <p:sldId id="284" r:id="rId25"/>
    <p:sldId id="285" r:id="rId26"/>
    <p:sldId id="286" r:id="rId27"/>
    <p:sldId id="288" r:id="rId28"/>
    <p:sldId id="287" r:id="rId29"/>
    <p:sldId id="275" r:id="rId30"/>
    <p:sldId id="279" r:id="rId31"/>
    <p:sldId id="27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B0B2A-8BC4-4964-8088-726CFBF20D20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7E966-8BB4-4A8F-B666-AF6C3626C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60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966-8BB4-4A8F-B666-AF6C3626CA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0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0F4B-68D6-447D-9058-A3ECCC790115}" type="datetime1">
              <a:rPr lang="en-GB" smtClean="0"/>
              <a:t>14/05/2011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34E8-338C-4000-9147-B716FE565BB8}" type="datetime1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4E45-14A8-43CD-8AE4-1D4AF6133993}" type="datetime1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B393-E1EA-4CCA-8874-29ACD4D2A3FA}" type="datetime1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4C0-D8C5-4D54-997C-29586FE2987F}" type="datetime1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3528-1EE5-42BA-9973-AB7399900A00}" type="datetime1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ED3-7A28-4776-87EA-14C53B7757F2}" type="datetime1">
              <a:rPr lang="en-GB" smtClean="0"/>
              <a:t>14/05/2011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8BE-FA02-4231-A110-63F7C6AE4ADF}" type="datetime1">
              <a:rPr lang="en-GB" smtClean="0"/>
              <a:t>14/05/2011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EC55-5C61-48CB-BF6C-7E7A1CE746F7}" type="datetime1">
              <a:rPr lang="en-GB" smtClean="0"/>
              <a:t>14/05/2011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F796-CA32-4F9C-A375-CDD2EC033A45}" type="datetime1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5217E11-E336-4702-956A-3B57BCE95557}" type="datetime1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9B03E81-B622-4FE0-A792-E399355835BA}" type="datetime1">
              <a:rPr lang="en-GB" smtClean="0"/>
              <a:t>14/05/2011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x0z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earma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lJEjS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oind.in/3020" TargetMode="External"/><Relationship Id="rId4" Type="http://schemas.openxmlformats.org/officeDocument/2006/relationships/hyperlink" Target="http://twitter.com/juoka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074" y="1583284"/>
            <a:ext cx="7040222" cy="2520280"/>
          </a:xfrm>
        </p:spPr>
        <p:txBody>
          <a:bodyPr>
            <a:noAutofit/>
          </a:bodyPr>
          <a:lstStyle/>
          <a:p>
            <a:r>
              <a:rPr lang="en-US" sz="10000" dirty="0" smtClean="0"/>
              <a:t>Optimizing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err="1" smtClean="0"/>
              <a:t>Zend</a:t>
            </a:r>
            <a:r>
              <a:rPr lang="en-US" sz="6000" dirty="0" smtClean="0"/>
              <a:t> Framework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7308304" cy="1036712"/>
          </a:xfrm>
        </p:spPr>
        <p:txBody>
          <a:bodyPr/>
          <a:lstStyle/>
          <a:p>
            <a:r>
              <a:rPr lang="en-US" dirty="0" err="1"/>
              <a:t>Juozas</a:t>
            </a:r>
            <a:r>
              <a:rPr lang="en-US" dirty="0"/>
              <a:t> </a:t>
            </a:r>
            <a:r>
              <a:rPr lang="en-US" i="1" dirty="0"/>
              <a:t>“Joe”</a:t>
            </a:r>
            <a:r>
              <a:rPr lang="en-US" dirty="0"/>
              <a:t> </a:t>
            </a:r>
            <a:r>
              <a:rPr lang="en-US" dirty="0" err="1"/>
              <a:t>Kaziuk</a:t>
            </a:r>
            <a:r>
              <a:rPr lang="lt-LT" dirty="0"/>
              <a:t>ė</a:t>
            </a:r>
            <a:r>
              <a:rPr lang="en-US" dirty="0" err="1"/>
              <a:t>nas</a:t>
            </a:r>
            <a:endParaRPr lang="lt-LT" dirty="0"/>
          </a:p>
          <a:p>
            <a:r>
              <a:rPr lang="en-US" dirty="0"/>
              <a:t>http://juokaz.com / juozas@juokaz.com / @</a:t>
            </a:r>
            <a:r>
              <a:rPr lang="en-US" dirty="0" err="1"/>
              <a:t>juokaz</a:t>
            </a:r>
            <a:endParaRPr lang="en-GB" dirty="0"/>
          </a:p>
        </p:txBody>
      </p:sp>
      <p:pic>
        <p:nvPicPr>
          <p:cNvPr id="1026" name="Picture 2" descr="zend-framework.png (185×18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92696"/>
            <a:ext cx="17621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5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371124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Usually </a:t>
            </a:r>
            <a:r>
              <a:rPr lang="en-US" sz="5400" b="1" dirty="0" smtClean="0"/>
              <a:t>*you* </a:t>
            </a:r>
            <a:r>
              <a:rPr lang="en-US" sz="5400" dirty="0" smtClean="0"/>
              <a:t>make it slow!</a:t>
            </a:r>
            <a:endParaRPr lang="en-GB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  <p:pic>
        <p:nvPicPr>
          <p:cNvPr id="1026" name="Picture 2" descr="C:\Users\Juozas\Documents\personal\talks\images\be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2" y="3048476"/>
            <a:ext cx="4304762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7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Usually you make it slow?!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of all:</a:t>
            </a:r>
          </a:p>
          <a:p>
            <a:pPr lvl="1"/>
            <a:r>
              <a:rPr lang="en-US" dirty="0" smtClean="0"/>
              <a:t>Not having favicon.ico</a:t>
            </a:r>
          </a:p>
          <a:p>
            <a:pPr lvl="1"/>
            <a:r>
              <a:rPr lang="en-US" dirty="0" smtClean="0"/>
              <a:t>Not using APC cache</a:t>
            </a:r>
          </a:p>
          <a:p>
            <a:pPr lvl="1"/>
            <a:r>
              <a:rPr lang="en-US" dirty="0" smtClean="0"/>
              <a:t>Not caching anything</a:t>
            </a:r>
          </a:p>
          <a:p>
            <a:pPr lvl="1"/>
            <a:r>
              <a:rPr lang="en-US" dirty="0" smtClean="0"/>
              <a:t>Not reading </a:t>
            </a:r>
            <a:r>
              <a:rPr lang="en-US" dirty="0" err="1" smtClean="0"/>
              <a:t>Zend</a:t>
            </a:r>
            <a:r>
              <a:rPr lang="en-US" dirty="0" smtClean="0"/>
              <a:t> Framework performance guide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bit.ly/x0zIf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Blaming framework for poor SQL queries and other bottlenecks </a:t>
            </a:r>
          </a:p>
          <a:p>
            <a:pPr lvl="1"/>
            <a:r>
              <a:rPr lang="en-US" dirty="0" smtClean="0"/>
              <a:t>… a dozen more</a:t>
            </a:r>
            <a:endParaRPr lang="en-GB" dirty="0" smtClean="0"/>
          </a:p>
          <a:p>
            <a:r>
              <a:rPr lang="en-US" dirty="0" smtClean="0"/>
              <a:t>Those can be fixed easily, just read the manual (RTFM!)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6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some of those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is easy, but don’t overuse it</a:t>
            </a:r>
          </a:p>
          <a:p>
            <a:r>
              <a:rPr lang="en-US" dirty="0" smtClean="0"/>
              <a:t>Do as much as possible/needed asynchronously </a:t>
            </a:r>
          </a:p>
          <a:p>
            <a:pPr lvl="1"/>
            <a:r>
              <a:rPr lang="en-US" dirty="0" err="1" smtClean="0"/>
              <a:t>Gearman</a:t>
            </a:r>
            <a:r>
              <a:rPr lang="en-US" dirty="0" smtClean="0"/>
              <a:t>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://gearman.org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</a:p>
          <a:p>
            <a:r>
              <a:rPr lang="en-US" dirty="0" smtClean="0"/>
              <a:t>HTTP server optimizations</a:t>
            </a:r>
          </a:p>
          <a:p>
            <a:pPr lvl="1"/>
            <a:r>
              <a:rPr lang="en-US" dirty="0" err="1" smtClean="0"/>
              <a:t>Lighttpd</a:t>
            </a:r>
            <a:r>
              <a:rPr lang="en-US" dirty="0" smtClean="0"/>
              <a:t>,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Won’t fix all of the problems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people find slow parts?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6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ways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Crashing servers</a:t>
            </a:r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SQL queries</a:t>
            </a:r>
          </a:p>
          <a:p>
            <a:pPr lvl="1"/>
            <a:r>
              <a:rPr lang="en-US" dirty="0" smtClean="0"/>
              <a:t>Slow requests</a:t>
            </a:r>
          </a:p>
          <a:p>
            <a:pPr lvl="1"/>
            <a:r>
              <a:rPr lang="en-US" dirty="0" smtClean="0"/>
              <a:t>Memory usage behavior</a:t>
            </a:r>
          </a:p>
          <a:p>
            <a:r>
              <a:rPr lang="en-US" dirty="0" smtClean="0"/>
              <a:t>Static analysis </a:t>
            </a:r>
          </a:p>
          <a:p>
            <a:r>
              <a:rPr lang="en-US" dirty="0" smtClean="0"/>
              <a:t>Profiling</a:t>
            </a:r>
          </a:p>
          <a:p>
            <a:r>
              <a:rPr lang="en-US" dirty="0" smtClean="0"/>
              <a:t>Benchmarking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en-US" dirty="0" smtClean="0"/>
              <a:t>Main tools:</a:t>
            </a:r>
          </a:p>
          <a:p>
            <a:pPr lvl="1"/>
            <a:r>
              <a:rPr lang="en-US" dirty="0" smtClean="0"/>
              <a:t>Apache Benchmark tool</a:t>
            </a:r>
          </a:p>
          <a:p>
            <a:pPr lvl="1"/>
            <a:r>
              <a:rPr lang="en-US" dirty="0" smtClean="0"/>
              <a:t>Siege</a:t>
            </a:r>
          </a:p>
          <a:p>
            <a:r>
              <a:rPr lang="en-US" dirty="0" smtClean="0"/>
              <a:t>We are interested in:</a:t>
            </a:r>
          </a:p>
          <a:p>
            <a:pPr lvl="1"/>
            <a:r>
              <a:rPr lang="en-US" dirty="0" smtClean="0"/>
              <a:t>Requests per second </a:t>
            </a:r>
          </a:p>
          <a:p>
            <a:pPr lvl="1"/>
            <a:r>
              <a:rPr lang="en-US" dirty="0" smtClean="0"/>
              <a:t>Average latency</a:t>
            </a:r>
          </a:p>
          <a:p>
            <a:r>
              <a:rPr lang="en-US" dirty="0" smtClean="0"/>
              <a:t>Results, around 50 r/s for a basic ZF app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  <p:pic>
        <p:nvPicPr>
          <p:cNvPr id="2050" name="Picture 2" descr="C:\Users\Juozas\Documents\personal\talks\images\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793" y="1268760"/>
            <a:ext cx="2101588" cy="27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easy to setup, only requires </a:t>
            </a:r>
            <a:r>
              <a:rPr lang="en-US" dirty="0" err="1" smtClean="0"/>
              <a:t>xdebug</a:t>
            </a:r>
            <a:r>
              <a:rPr lang="en-US" dirty="0" smtClean="0"/>
              <a:t> PHP extension by </a:t>
            </a:r>
            <a:r>
              <a:rPr lang="en-US" dirty="0" err="1" smtClean="0"/>
              <a:t>Derick</a:t>
            </a:r>
            <a:r>
              <a:rPr lang="en-US" dirty="0" smtClean="0"/>
              <a:t> </a:t>
            </a:r>
            <a:r>
              <a:rPr lang="en-US" dirty="0" err="1" smtClean="0"/>
              <a:t>Rethans</a:t>
            </a:r>
            <a:endParaRPr lang="en-US" dirty="0" smtClean="0"/>
          </a:p>
          <a:p>
            <a:r>
              <a:rPr lang="en-US" dirty="0" smtClean="0"/>
              <a:t>Analyzer: </a:t>
            </a:r>
            <a:r>
              <a:rPr lang="en-US" dirty="0" err="1" smtClean="0"/>
              <a:t>KCacheGrind</a:t>
            </a:r>
            <a:r>
              <a:rPr lang="en-US" dirty="0" smtClean="0"/>
              <a:t>, </a:t>
            </a:r>
            <a:r>
              <a:rPr lang="en-US" dirty="0" err="1" smtClean="0"/>
              <a:t>WebGrind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Much more faster and true than static code analysis </a:t>
            </a:r>
          </a:p>
          <a:p>
            <a:r>
              <a:rPr lang="en-US" dirty="0" smtClean="0"/>
              <a:t>Can spot any problem anywhere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3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key to optimizing </a:t>
            </a:r>
            <a:r>
              <a:rPr lang="en-US" dirty="0" err="1"/>
              <a:t>Zend</a:t>
            </a:r>
            <a:r>
              <a:rPr lang="en-US" dirty="0"/>
              <a:t> Framework applications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9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Juozas\Documents\personal\talks\images\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139" y="3200857"/>
            <a:ext cx="4761905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656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 smtClean="0"/>
              <a:t>Zend</a:t>
            </a:r>
            <a:r>
              <a:rPr lang="en-US" sz="5400" dirty="0" smtClean="0"/>
              <a:t> Framework by default is </a:t>
            </a:r>
            <a:r>
              <a:rPr lang="en-US" sz="5400" b="1" dirty="0" smtClean="0"/>
              <a:t>*slow*</a:t>
            </a:r>
            <a:endParaRPr lang="en-GB" sz="5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5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slow by default?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structure made for configurability and fast building, not for large scale websites</a:t>
            </a:r>
          </a:p>
          <a:p>
            <a:r>
              <a:rPr lang="en-US" dirty="0" smtClean="0"/>
              <a:t>Works in most cases, gets your site up and running</a:t>
            </a:r>
          </a:p>
          <a:p>
            <a:r>
              <a:rPr lang="en-US" dirty="0" smtClean="0"/>
              <a:t>Documentation/examples are unclear</a:t>
            </a:r>
          </a:p>
          <a:p>
            <a:r>
              <a:rPr lang="lt-LT" dirty="0" smtClean="0"/>
              <a:t>H</a:t>
            </a:r>
            <a:r>
              <a:rPr lang="en-US" dirty="0" smtClean="0"/>
              <a:t>as a performance limit:</a:t>
            </a:r>
          </a:p>
          <a:p>
            <a:pPr lvl="1"/>
            <a:r>
              <a:rPr lang="en-US" dirty="0" err="1" smtClean="0"/>
              <a:t>Zend_Application</a:t>
            </a:r>
            <a:endParaRPr lang="en-US" dirty="0" smtClean="0"/>
          </a:p>
          <a:p>
            <a:pPr lvl="1"/>
            <a:r>
              <a:rPr lang="en-US" dirty="0" err="1" smtClean="0"/>
              <a:t>Autoloading</a:t>
            </a:r>
            <a:r>
              <a:rPr lang="en-US" dirty="0" smtClean="0"/>
              <a:t> and plugin loading</a:t>
            </a:r>
          </a:p>
          <a:p>
            <a:pPr lvl="1"/>
            <a:r>
              <a:rPr lang="en-US" dirty="0" smtClean="0"/>
              <a:t>All the magic inside views and controllers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6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Juozas</a:t>
            </a:r>
            <a:r>
              <a:rPr lang="en-US" dirty="0"/>
              <a:t> </a:t>
            </a:r>
            <a:r>
              <a:rPr lang="en-US" dirty="0" err="1"/>
              <a:t>Kaziuk</a:t>
            </a:r>
            <a:r>
              <a:rPr lang="lt-LT" dirty="0"/>
              <a:t>ėnas</a:t>
            </a:r>
            <a:r>
              <a:rPr lang="en-US" dirty="0"/>
              <a:t>, Lithuanian</a:t>
            </a:r>
          </a:p>
          <a:p>
            <a:r>
              <a:rPr lang="en-US" dirty="0"/>
              <a:t>You can call me </a:t>
            </a:r>
            <a:r>
              <a:rPr lang="en-US" i="1" dirty="0"/>
              <a:t>Joe</a:t>
            </a:r>
          </a:p>
          <a:p>
            <a:r>
              <a:rPr lang="en-US" dirty="0"/>
              <a:t>3 years in Edinburgh, UK</a:t>
            </a:r>
          </a:p>
          <a:p>
            <a:r>
              <a:rPr lang="en-US" dirty="0"/>
              <a:t>CEO of </a:t>
            </a:r>
            <a:r>
              <a:rPr lang="en-US" dirty="0">
                <a:hlinkClick r:id="rId3"/>
              </a:rPr>
              <a:t>Web Species Ltd</a:t>
            </a:r>
            <a:endParaRPr lang="en-US" dirty="0"/>
          </a:p>
          <a:p>
            <a:r>
              <a:rPr lang="en-US" dirty="0"/>
              <a:t>Software developer, consultant and evangelist</a:t>
            </a:r>
          </a:p>
          <a:p>
            <a:r>
              <a:rPr lang="en-US" dirty="0"/>
              <a:t>Open source developer for </a:t>
            </a:r>
            <a:r>
              <a:rPr lang="en-US" b="1" dirty="0" err="1"/>
              <a:t>Zend</a:t>
            </a:r>
            <a:r>
              <a:rPr lang="en-US" b="1" dirty="0"/>
              <a:t> Framework</a:t>
            </a:r>
            <a:r>
              <a:rPr lang="en-US" dirty="0"/>
              <a:t>, Doctrine</a:t>
            </a:r>
            <a:r>
              <a:rPr lang="en-US" dirty="0" smtClean="0"/>
              <a:t>…</a:t>
            </a:r>
          </a:p>
          <a:p>
            <a:r>
              <a:rPr lang="en-US" sz="3200" dirty="0"/>
              <a:t>Conferences </a:t>
            </a:r>
            <a:r>
              <a:rPr lang="en-US" sz="3200" dirty="0" smtClean="0"/>
              <a:t>speaker</a:t>
            </a:r>
            <a:endParaRPr lang="en-US" dirty="0"/>
          </a:p>
          <a:p>
            <a:r>
              <a:rPr lang="en-US" dirty="0"/>
              <a:t>More info in </a:t>
            </a:r>
            <a:r>
              <a:rPr lang="en-US" dirty="0">
                <a:hlinkClick r:id="rId4"/>
              </a:rPr>
              <a:t>http://juokaz.com</a:t>
            </a:r>
            <a:r>
              <a:rPr lang="en-US" dirty="0"/>
              <a:t> and twitter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juokaz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1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2175520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Compromise between performance and </a:t>
            </a:r>
            <a:r>
              <a:rPr lang="en-GB" sz="4800" dirty="0" smtClean="0"/>
              <a:t>ease-of-use</a:t>
            </a:r>
            <a:endParaRPr lang="en-GB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  <p:pic>
        <p:nvPicPr>
          <p:cNvPr id="3074" name="Picture 2" descr="C:\Users\Juozas\Documents\personal\talks\images\confli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86245"/>
            <a:ext cx="9144000" cy="285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 slow it really is?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4335760"/>
          </a:xfrm>
        </p:spPr>
        <p:txBody>
          <a:bodyPr>
            <a:noAutofit/>
          </a:bodyPr>
          <a:lstStyle/>
          <a:p>
            <a:pPr algn="ctr"/>
            <a:r>
              <a:rPr lang="en-US" sz="5500" dirty="0" smtClean="0"/>
              <a:t>Average – 30 requests per second. Or 2.5 million page views per day.</a:t>
            </a:r>
            <a:br>
              <a:rPr lang="en-US" sz="5500" dirty="0" smtClean="0"/>
            </a:br>
            <a:r>
              <a:rPr lang="en-US" sz="5500" dirty="0" smtClean="0"/>
              <a:t>Do you need that many?</a:t>
            </a:r>
            <a:endParaRPr lang="en-GB" sz="5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7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Requires much more experience that just building an app</a:t>
            </a:r>
          </a:p>
          <a:p>
            <a:r>
              <a:rPr lang="en-US" dirty="0" smtClean="0"/>
              <a:t>Dark magic</a:t>
            </a:r>
          </a:p>
          <a:p>
            <a:r>
              <a:rPr lang="en-US" dirty="0" smtClean="0"/>
              <a:t>Use the power of </a:t>
            </a:r>
            <a:r>
              <a:rPr lang="en-US" dirty="0" err="1" smtClean="0"/>
              <a:t>Zend</a:t>
            </a:r>
            <a:r>
              <a:rPr lang="en-US" dirty="0" smtClean="0"/>
              <a:t> Framework – it’s components as you want</a:t>
            </a:r>
          </a:p>
          <a:p>
            <a:r>
              <a:rPr lang="en-US" dirty="0" smtClean="0"/>
              <a:t>Engineering task</a:t>
            </a:r>
          </a:p>
          <a:p>
            <a:r>
              <a:rPr lang="en-US" dirty="0" smtClean="0"/>
              <a:t>A lot more easier with </a:t>
            </a:r>
            <a:r>
              <a:rPr lang="en-US" dirty="0" err="1" smtClean="0"/>
              <a:t>Zend</a:t>
            </a:r>
            <a:r>
              <a:rPr lang="en-US" dirty="0" smtClean="0"/>
              <a:t> Framework 2.0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673515"/>
            <a:ext cx="8280920" cy="1200329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Rules </a:t>
            </a:r>
            <a:r>
              <a:rPr lang="en-GB" dirty="0"/>
              <a:t>of Optimization:</a:t>
            </a:r>
            <a:br>
              <a:rPr lang="en-GB" dirty="0"/>
            </a:br>
            <a:r>
              <a:rPr lang="en-GB" dirty="0"/>
              <a:t>Rule 1: Don't do it.</a:t>
            </a:r>
            <a:br>
              <a:rPr lang="en-GB" dirty="0"/>
            </a:br>
            <a:r>
              <a:rPr lang="en-GB" dirty="0"/>
              <a:t>Rule 2 (for experts only): Don't do it yet. </a:t>
            </a:r>
            <a:endParaRPr lang="en-GB" dirty="0" smtClean="0"/>
          </a:p>
          <a:p>
            <a:pPr algn="r"/>
            <a:r>
              <a:rPr lang="en-GB" i="1" dirty="0"/>
              <a:t>Michael A. Jackson</a:t>
            </a:r>
          </a:p>
        </p:txBody>
      </p:sp>
    </p:spTree>
    <p:extLst>
      <p:ext uri="{BB962C8B-B14F-4D97-AF65-F5344CB8AC3E}">
        <p14:creationId xmlns:p14="http://schemas.microsoft.com/office/powerpoint/2010/main" val="34971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tips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Autoloading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dirty="0" err="1" smtClean="0"/>
              <a:t>autoloading</a:t>
            </a:r>
            <a:endParaRPr lang="en-US" dirty="0" smtClean="0"/>
          </a:p>
          <a:p>
            <a:pPr lvl="1"/>
            <a:r>
              <a:rPr lang="en-US" dirty="0" smtClean="0"/>
              <a:t>Strip </a:t>
            </a:r>
            <a:r>
              <a:rPr lang="en-US" dirty="0" err="1" smtClean="0"/>
              <a:t>require_once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ZF library folder </a:t>
            </a:r>
            <a:r>
              <a:rPr lang="en-US" b="1" dirty="0" smtClean="0"/>
              <a:t>first </a:t>
            </a:r>
            <a:r>
              <a:rPr lang="en-US" dirty="0" smtClean="0"/>
              <a:t>in </a:t>
            </a:r>
            <a:r>
              <a:rPr lang="en-US" dirty="0" err="1" smtClean="0"/>
              <a:t>include_path</a:t>
            </a:r>
            <a:endParaRPr lang="en-US" dirty="0" smtClean="0"/>
          </a:p>
          <a:p>
            <a:r>
              <a:rPr lang="en-US" dirty="0" smtClean="0"/>
              <a:t>Use ZF 2 </a:t>
            </a:r>
            <a:r>
              <a:rPr lang="en-US" dirty="0" err="1" smtClean="0"/>
              <a:t>classmap</a:t>
            </a:r>
            <a:r>
              <a:rPr lang="en-US" dirty="0" smtClean="0"/>
              <a:t> loader</a:t>
            </a:r>
          </a:p>
          <a:p>
            <a:pPr lvl="1"/>
            <a:r>
              <a:rPr lang="en-US" dirty="0" smtClean="0"/>
              <a:t>Only if you have PHP </a:t>
            </a:r>
            <a:r>
              <a:rPr lang="en-US" dirty="0" smtClean="0"/>
              <a:t>5.3</a:t>
            </a:r>
          </a:p>
          <a:p>
            <a:pPr lvl="1"/>
            <a:r>
              <a:rPr lang="en-US" dirty="0" smtClean="0"/>
              <a:t>Post </a:t>
            </a:r>
            <a:r>
              <a:rPr lang="en-US" dirty="0"/>
              <a:t>by Matthew </a:t>
            </a:r>
            <a:r>
              <a:rPr lang="en-US" dirty="0">
                <a:hlinkClick r:id="rId2"/>
              </a:rPr>
              <a:t>http://bit.ly/lJEjSy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Zend_Application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loading</a:t>
            </a:r>
          </a:p>
          <a:p>
            <a:pPr lvl="1"/>
            <a:r>
              <a:rPr lang="en-US" dirty="0" smtClean="0"/>
              <a:t>Parsing application.ini is slow and useless</a:t>
            </a:r>
          </a:p>
          <a:p>
            <a:r>
              <a:rPr lang="en-US" dirty="0" err="1" smtClean="0"/>
              <a:t>Zend_Db</a:t>
            </a:r>
            <a:r>
              <a:rPr lang="en-US" dirty="0" smtClean="0"/>
              <a:t> metadata</a:t>
            </a:r>
          </a:p>
          <a:p>
            <a:r>
              <a:rPr lang="en-US" dirty="0" smtClean="0"/>
              <a:t>View helpers as methods in </a:t>
            </a:r>
            <a:r>
              <a:rPr lang="en-US" dirty="0" err="1" smtClean="0"/>
              <a:t>App_View</a:t>
            </a:r>
            <a:endParaRPr lang="en-US" dirty="0" smtClean="0"/>
          </a:p>
          <a:p>
            <a:pPr lvl="1"/>
            <a:r>
              <a:rPr lang="en-US" dirty="0" smtClean="0"/>
              <a:t>Suggested by Rob Allen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Zend_Application</a:t>
            </a:r>
            <a:r>
              <a:rPr lang="en-US" dirty="0" smtClean="0"/>
              <a:t> is </a:t>
            </a:r>
            <a:r>
              <a:rPr lang="en-US" i="1" dirty="0" err="1" smtClean="0"/>
              <a:t>slowish</a:t>
            </a:r>
            <a:endParaRPr lang="en-US" i="1" dirty="0"/>
          </a:p>
          <a:p>
            <a:pPr lvl="1"/>
            <a:r>
              <a:rPr lang="en-US" dirty="0" smtClean="0"/>
              <a:t>Modules are even more </a:t>
            </a:r>
          </a:p>
          <a:p>
            <a:r>
              <a:rPr lang="en-US" dirty="0" err="1" smtClean="0"/>
              <a:t>Zend_Translate</a:t>
            </a:r>
            <a:r>
              <a:rPr lang="en-US" dirty="0" smtClean="0"/>
              <a:t> lookups</a:t>
            </a:r>
          </a:p>
          <a:p>
            <a:r>
              <a:rPr lang="en-US" dirty="0" smtClean="0"/>
              <a:t>Less objects </a:t>
            </a:r>
            <a:r>
              <a:rPr lang="en-US" dirty="0" smtClean="0"/>
              <a:t>to load – faster load time</a:t>
            </a:r>
          </a:p>
          <a:p>
            <a:r>
              <a:rPr lang="en-US" dirty="0" smtClean="0"/>
              <a:t>Anything else is application dependent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6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uozas\Documents\personal\talks\images\zf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0928"/>
            <a:ext cx="5676191" cy="3746032"/>
          </a:xfrm>
          <a:prstGeom prst="rect">
            <a:avLst/>
          </a:prstGeom>
          <a:noFill/>
          <a:ln>
            <a:noFill/>
          </a:ln>
          <a:effectLst>
            <a:glow rad="165100">
              <a:schemeClr val="accent1"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 to PHP 5.3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Smaller memory usage</a:t>
            </a:r>
          </a:p>
          <a:p>
            <a:r>
              <a:rPr lang="en-US" dirty="0" smtClean="0"/>
              <a:t>Overall faster</a:t>
            </a:r>
          </a:p>
          <a:p>
            <a:r>
              <a:rPr lang="en-US" dirty="0" smtClean="0"/>
              <a:t>ZF 2.0 components can be used</a:t>
            </a:r>
          </a:p>
          <a:p>
            <a:r>
              <a:rPr lang="en-US" dirty="0" smtClean="0"/>
              <a:t>Migration to ZF 2.0 in a future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Speed may wary A LOT</a:t>
            </a:r>
          </a:p>
          <a:p>
            <a:r>
              <a:rPr lang="en-US" dirty="0" smtClean="0"/>
              <a:t>Cache, cache, cache</a:t>
            </a:r>
          </a:p>
          <a:p>
            <a:r>
              <a:rPr lang="en-US" dirty="0" smtClean="0"/>
              <a:t>Requires experience to get it to perform better than other frameworks</a:t>
            </a:r>
          </a:p>
          <a:p>
            <a:r>
              <a:rPr lang="en-US" dirty="0" smtClean="0"/>
              <a:t>Use latest PHP version (5.3 works great!)</a:t>
            </a:r>
          </a:p>
          <a:p>
            <a:r>
              <a:rPr lang="en-US" dirty="0" smtClean="0"/>
              <a:t>Monitor performance by logging </a:t>
            </a:r>
          </a:p>
          <a:p>
            <a:r>
              <a:rPr lang="en-US" dirty="0" smtClean="0"/>
              <a:t>Profile application before release</a:t>
            </a:r>
          </a:p>
          <a:p>
            <a:r>
              <a:rPr lang="en-US" dirty="0" smtClean="0"/>
              <a:t>Improvise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1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 users?</a:t>
            </a:r>
          </a:p>
          <a:p>
            <a:r>
              <a:rPr lang="en-US" dirty="0" smtClean="0"/>
              <a:t>Scaling problems?</a:t>
            </a:r>
          </a:p>
          <a:p>
            <a:r>
              <a:rPr lang="en-US" dirty="0" smtClean="0"/>
              <a:t>Generally interested in PHP performance issues?</a:t>
            </a:r>
          </a:p>
          <a:p>
            <a:r>
              <a:rPr lang="en-US" dirty="0" smtClean="0"/>
              <a:t>Want to </a:t>
            </a:r>
            <a:r>
              <a:rPr lang="en-US" i="1" dirty="0" smtClean="0"/>
              <a:t>bash</a:t>
            </a:r>
            <a:r>
              <a:rPr lang="en-US" dirty="0" smtClean="0"/>
              <a:t> </a:t>
            </a:r>
            <a:r>
              <a:rPr lang="en-US" dirty="0" err="1" smtClean="0"/>
              <a:t>Zend</a:t>
            </a:r>
            <a:r>
              <a:rPr lang="en-US" dirty="0" smtClean="0"/>
              <a:t> Framework?</a:t>
            </a:r>
          </a:p>
          <a:p>
            <a:pPr lvl="1"/>
            <a:r>
              <a:rPr lang="en-US" dirty="0" err="1" smtClean="0"/>
              <a:t>Symfony</a:t>
            </a:r>
            <a:r>
              <a:rPr lang="en-US" dirty="0" smtClean="0"/>
              <a:t> users?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6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976664"/>
          </a:xfrm>
        </p:spPr>
        <p:txBody>
          <a:bodyPr>
            <a:normAutofit/>
          </a:bodyPr>
          <a:lstStyle/>
          <a:p>
            <a:pPr algn="ctr"/>
            <a:r>
              <a:rPr lang="en-GB" sz="5500" dirty="0"/>
              <a:t>I</a:t>
            </a:r>
            <a:r>
              <a:rPr lang="en-GB" sz="5500" dirty="0" smtClean="0"/>
              <a:t>f </a:t>
            </a:r>
            <a:r>
              <a:rPr lang="en-GB" sz="5500" dirty="0"/>
              <a:t>all you have is a hammer</a:t>
            </a:r>
            <a:r>
              <a:rPr lang="en-GB" sz="5500" dirty="0" smtClean="0"/>
              <a:t>,</a:t>
            </a:r>
            <a:br>
              <a:rPr lang="en-GB" sz="5500" dirty="0" smtClean="0"/>
            </a:br>
            <a:r>
              <a:rPr lang="en-GB" sz="5500" dirty="0"/>
              <a:t/>
            </a:r>
            <a:br>
              <a:rPr lang="en-GB" sz="5500" dirty="0"/>
            </a:br>
            <a:r>
              <a:rPr lang="en-GB" sz="5500" dirty="0" smtClean="0"/>
              <a:t/>
            </a:r>
            <a:br>
              <a:rPr lang="en-GB" sz="5500" dirty="0" smtClean="0"/>
            </a:br>
            <a:r>
              <a:rPr lang="en-GB" sz="5500" dirty="0"/>
              <a:t/>
            </a:r>
            <a:br>
              <a:rPr lang="en-GB" sz="5500" dirty="0"/>
            </a:br>
            <a:r>
              <a:rPr lang="en-GB" sz="5500" dirty="0" smtClean="0"/>
              <a:t/>
            </a:r>
            <a:br>
              <a:rPr lang="en-GB" sz="5500" dirty="0" smtClean="0"/>
            </a:br>
            <a:r>
              <a:rPr lang="en-GB" sz="5500" dirty="0"/>
              <a:t/>
            </a:r>
            <a:br>
              <a:rPr lang="en-GB" sz="5500" dirty="0"/>
            </a:br>
            <a:r>
              <a:rPr lang="en-GB" sz="5500" dirty="0" smtClean="0"/>
              <a:t>everything </a:t>
            </a:r>
            <a:r>
              <a:rPr lang="en-GB" sz="5500" dirty="0"/>
              <a:t>looks like a </a:t>
            </a:r>
            <a:r>
              <a:rPr lang="en-GB" sz="5500" dirty="0" smtClean="0"/>
              <a:t>nail</a:t>
            </a:r>
            <a:endParaRPr lang="en-GB" sz="5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14368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2011 / Leave feedback at </a:t>
            </a:r>
            <a:r>
              <a:rPr lang="en-GB" dirty="0"/>
              <a:t>http://joind.in/3020</a:t>
            </a:r>
          </a:p>
        </p:txBody>
      </p:sp>
      <p:pic>
        <p:nvPicPr>
          <p:cNvPr id="8194" name="Picture 2" descr="C:\Users\Juozas\Documents\personal\talks\images\than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3657143" cy="45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Juozas</a:t>
            </a:r>
            <a:r>
              <a:rPr lang="en-US" dirty="0"/>
              <a:t> </a:t>
            </a:r>
            <a:r>
              <a:rPr lang="en-US" dirty="0" err="1"/>
              <a:t>Kaziuk</a:t>
            </a:r>
            <a:r>
              <a:rPr lang="lt-LT" dirty="0"/>
              <a:t>ėnas</a:t>
            </a:r>
            <a:endParaRPr lang="en-US" dirty="0"/>
          </a:p>
          <a:p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juokaz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Rate this talk at </a:t>
            </a:r>
            <a:r>
              <a:rPr lang="en-GB" dirty="0">
                <a:hlinkClick r:id="rId5"/>
              </a:rPr>
              <a:t>http://joind.in/3020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2011 / Leave feedback at http://joind.in/3020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70391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This talk will not necessary teach you how to make your applications faster, it will show you how to </a:t>
            </a:r>
            <a:r>
              <a:rPr lang="en-US" sz="5400" b="1" dirty="0" smtClean="0">
                <a:solidFill>
                  <a:srgbClr val="FF0000"/>
                </a:solidFill>
              </a:rPr>
              <a:t>understand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smtClean="0"/>
              <a:t>them.</a:t>
            </a:r>
            <a:endParaRPr lang="en-GB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9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we are going to talk 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“Normal” PHP code</a:t>
            </a:r>
          </a:p>
          <a:p>
            <a:r>
              <a:rPr lang="en-US" dirty="0" smtClean="0"/>
              <a:t>What makes it slow?</a:t>
            </a:r>
          </a:p>
          <a:p>
            <a:r>
              <a:rPr lang="en-US" dirty="0"/>
              <a:t>How </a:t>
            </a:r>
            <a:r>
              <a:rPr lang="en-US" dirty="0" smtClean="0"/>
              <a:t>people </a:t>
            </a:r>
            <a:r>
              <a:rPr lang="en-US" dirty="0"/>
              <a:t>find slow parts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key to optimizing </a:t>
            </a:r>
            <a:r>
              <a:rPr lang="en-US" dirty="0" err="1" smtClean="0"/>
              <a:t>Zend</a:t>
            </a:r>
            <a:r>
              <a:rPr lang="en-US" dirty="0" smtClean="0"/>
              <a:t> Framework applications</a:t>
            </a:r>
            <a:endParaRPr lang="en-US" dirty="0"/>
          </a:p>
          <a:p>
            <a:r>
              <a:rPr lang="en-US" dirty="0"/>
              <a:t>How slow it really is</a:t>
            </a:r>
            <a:r>
              <a:rPr lang="en-US" dirty="0" smtClean="0"/>
              <a:t>?</a:t>
            </a:r>
            <a:endParaRPr lang="en-GB" dirty="0"/>
          </a:p>
          <a:p>
            <a:r>
              <a:rPr lang="en-US" dirty="0" smtClean="0"/>
              <a:t>Practical tips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1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smtClean="0"/>
              <a:t>Normal” </a:t>
            </a:r>
            <a:r>
              <a:rPr lang="en-US" dirty="0"/>
              <a:t>PHP </a:t>
            </a:r>
            <a:r>
              <a:rPr lang="en-US" dirty="0" smtClean="0"/>
              <a:t>code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9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“Normal” PHP code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 is different from one-file </a:t>
            </a:r>
            <a:r>
              <a:rPr lang="en-US" dirty="0" err="1" smtClean="0"/>
              <a:t>php</a:t>
            </a:r>
            <a:r>
              <a:rPr lang="en-US" dirty="0" smtClean="0"/>
              <a:t> websites</a:t>
            </a:r>
          </a:p>
          <a:p>
            <a:r>
              <a:rPr lang="en-US" dirty="0" smtClean="0"/>
              <a:t>Building another Facebook</a:t>
            </a:r>
          </a:p>
          <a:p>
            <a:r>
              <a:rPr lang="en-US" dirty="0" smtClean="0"/>
              <a:t>Overhead</a:t>
            </a:r>
          </a:p>
          <a:p>
            <a:r>
              <a:rPr lang="en-US" dirty="0" smtClean="0"/>
              <a:t>Bloated Frameworks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Framework is not for “script kiddies”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14368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1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uozas\Documents\personal\talks\images\s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1008"/>
            <a:ext cx="5508104" cy="333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2902995"/>
          </a:xfrm>
        </p:spPr>
        <p:txBody>
          <a:bodyPr>
            <a:noAutofit/>
          </a:bodyPr>
          <a:lstStyle/>
          <a:p>
            <a:pPr algn="ctr"/>
            <a:r>
              <a:rPr lang="en-US" sz="5500" dirty="0" err="1" smtClean="0"/>
              <a:t>Zend</a:t>
            </a:r>
            <a:r>
              <a:rPr lang="en-US" sz="5500" dirty="0" smtClean="0"/>
              <a:t> Framework app will *</a:t>
            </a:r>
            <a:r>
              <a:rPr lang="en-US" sz="5500" b="1" dirty="0" smtClean="0"/>
              <a:t>never*</a:t>
            </a:r>
            <a:r>
              <a:rPr lang="en-US" sz="5500" dirty="0" smtClean="0"/>
              <a:t> be as fast as one-file PHP website</a:t>
            </a:r>
            <a:endParaRPr lang="en-GB" sz="5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14368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3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slow?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smtClean="0"/>
              <a:t>Juozas Kaziukėnas 2011 / Leave feedback at http://joind.in/3020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924</TotalTime>
  <Words>992</Words>
  <Application>Microsoft Office PowerPoint</Application>
  <PresentationFormat>On-screen Show (4:3)</PresentationFormat>
  <Paragraphs>168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Technic</vt:lpstr>
      <vt:lpstr>Optimizing  Zend Framework</vt:lpstr>
      <vt:lpstr>Who am I?</vt:lpstr>
      <vt:lpstr>Who are you?</vt:lpstr>
      <vt:lpstr>This talk will not necessary teach you how to make your applications faster, it will show you how to understand them.</vt:lpstr>
      <vt:lpstr>Things we are going to talk about</vt:lpstr>
      <vt:lpstr>“Normal” PHP code</vt:lpstr>
      <vt:lpstr>“Normal” PHP code</vt:lpstr>
      <vt:lpstr>Zend Framework app will *never* be as fast as one-file PHP website</vt:lpstr>
      <vt:lpstr>What makes it slow?</vt:lpstr>
      <vt:lpstr>Usually *you* make it slow!</vt:lpstr>
      <vt:lpstr>Usually you make it slow?!</vt:lpstr>
      <vt:lpstr>Solving some of those issues</vt:lpstr>
      <vt:lpstr>How people find slow parts?</vt:lpstr>
      <vt:lpstr>Possible ways</vt:lpstr>
      <vt:lpstr>Benchmarking</vt:lpstr>
      <vt:lpstr>Profiling</vt:lpstr>
      <vt:lpstr>A key to optimizing Zend Framework applications</vt:lpstr>
      <vt:lpstr>Zend Framework by default is *slow*</vt:lpstr>
      <vt:lpstr>Why is it slow by default?</vt:lpstr>
      <vt:lpstr>Compromise between performance and ease-of-use</vt:lpstr>
      <vt:lpstr> How slow it really is?</vt:lpstr>
      <vt:lpstr>Average – 30 requests per second. Or 2.5 million page views per day. Do you need that many?</vt:lpstr>
      <vt:lpstr>If you do</vt:lpstr>
      <vt:lpstr>Practical tips</vt:lpstr>
      <vt:lpstr>Autoloading</vt:lpstr>
      <vt:lpstr>Cache</vt:lpstr>
      <vt:lpstr>More</vt:lpstr>
      <vt:lpstr>Migrate to PHP 5.3</vt:lpstr>
      <vt:lpstr>Conclusion</vt:lpstr>
      <vt:lpstr>If all you have is a hammer,      everything looks like a nail</vt:lpstr>
      <vt:lpstr>Thanks!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 Zend Framework</dc:title>
  <dc:creator>Juozas</dc:creator>
  <cp:lastModifiedBy>Juozas</cp:lastModifiedBy>
  <cp:revision>63</cp:revision>
  <dcterms:created xsi:type="dcterms:W3CDTF">2010-10-07T22:34:35Z</dcterms:created>
  <dcterms:modified xsi:type="dcterms:W3CDTF">2011-05-14T08:23:47Z</dcterms:modified>
</cp:coreProperties>
</file>