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sldIdLst>
    <p:sldId id="256" r:id="rId2"/>
    <p:sldId id="308" r:id="rId3"/>
    <p:sldId id="258" r:id="rId4"/>
    <p:sldId id="309" r:id="rId5"/>
    <p:sldId id="260" r:id="rId6"/>
    <p:sldId id="268" r:id="rId7"/>
    <p:sldId id="285" r:id="rId8"/>
    <p:sldId id="299" r:id="rId9"/>
    <p:sldId id="292" r:id="rId10"/>
    <p:sldId id="286" r:id="rId11"/>
    <p:sldId id="274" r:id="rId12"/>
    <p:sldId id="293" r:id="rId13"/>
    <p:sldId id="294" r:id="rId14"/>
    <p:sldId id="267" r:id="rId15"/>
    <p:sldId id="287" r:id="rId16"/>
    <p:sldId id="261" r:id="rId17"/>
    <p:sldId id="289" r:id="rId18"/>
    <p:sldId id="306" r:id="rId19"/>
    <p:sldId id="288" r:id="rId20"/>
    <p:sldId id="290" r:id="rId21"/>
    <p:sldId id="291" r:id="rId22"/>
    <p:sldId id="265" r:id="rId23"/>
    <p:sldId id="269" r:id="rId24"/>
    <p:sldId id="270" r:id="rId25"/>
    <p:sldId id="275" r:id="rId26"/>
    <p:sldId id="276" r:id="rId27"/>
    <p:sldId id="266" r:id="rId28"/>
    <p:sldId id="271" r:id="rId29"/>
    <p:sldId id="273" r:id="rId30"/>
    <p:sldId id="297" r:id="rId31"/>
    <p:sldId id="307" r:id="rId32"/>
    <p:sldId id="300" r:id="rId33"/>
    <p:sldId id="272" r:id="rId34"/>
    <p:sldId id="303" r:id="rId35"/>
    <p:sldId id="262" r:id="rId36"/>
    <p:sldId id="277" r:id="rId37"/>
    <p:sldId id="278" r:id="rId38"/>
    <p:sldId id="279" r:id="rId39"/>
    <p:sldId id="301" r:id="rId40"/>
    <p:sldId id="281" r:id="rId41"/>
    <p:sldId id="282" r:id="rId42"/>
    <p:sldId id="298" r:id="rId43"/>
    <p:sldId id="283" r:id="rId44"/>
    <p:sldId id="295" r:id="rId45"/>
    <p:sldId id="284" r:id="rId46"/>
    <p:sldId id="296" r:id="rId47"/>
    <p:sldId id="264" r:id="rId48"/>
    <p:sldId id="280" r:id="rId49"/>
    <p:sldId id="263" r:id="rId50"/>
    <p:sldId id="304" r:id="rId51"/>
    <p:sldId id="305" r:id="rId52"/>
    <p:sldId id="25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9D8D2-0053-4ACC-92D7-0D027627E90D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681E-88C9-47BC-9487-5040F2D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5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400188-F584-494F-BBBC-A8AA897C60FE}" type="datetimeFigureOut">
              <a:rPr lang="en-GB" smtClean="0"/>
              <a:t>17/09/2011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oind.in/3656" TargetMode="External"/><Relationship Id="rId4" Type="http://schemas.openxmlformats.org/officeDocument/2006/relationships/hyperlink" Target="http://twitter.com/juoka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87737"/>
            <a:ext cx="7920880" cy="17319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new era of </a:t>
            </a:r>
            <a:br>
              <a:rPr lang="en-GB" dirty="0" smtClean="0"/>
            </a:br>
            <a:r>
              <a:rPr lang="en-GB" dirty="0" smtClean="0"/>
              <a:t>PHP frameworks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67862"/>
            <a:ext cx="8352928" cy="1752600"/>
          </a:xfrm>
        </p:spPr>
        <p:txBody>
          <a:bodyPr/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dirty="0" smtClean="0"/>
              <a:t>http://juokaz.com / juozas@juokaz.com / @</a:t>
            </a:r>
            <a:r>
              <a:rPr lang="en-US" dirty="0" err="1" smtClean="0"/>
              <a:t>juokaz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somehow happens, no one knows why</a:t>
            </a:r>
          </a:p>
          <a:p>
            <a:pPr lvl="1"/>
            <a:r>
              <a:rPr lang="en-US" dirty="0" smtClean="0"/>
              <a:t>Or how</a:t>
            </a:r>
          </a:p>
          <a:p>
            <a:r>
              <a:rPr lang="en-US" dirty="0" smtClean="0"/>
              <a:t>Because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__get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__set</a:t>
            </a:r>
            <a:r>
              <a:rPr lang="en-US" dirty="0" smtClean="0"/>
              <a:t>,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__call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They are slow</a:t>
            </a:r>
          </a:p>
          <a:p>
            <a:r>
              <a:rPr lang="en-US" dirty="0" smtClean="0"/>
              <a:t>API is unclear</a:t>
            </a:r>
          </a:p>
          <a:p>
            <a:r>
              <a:rPr lang="en-US" dirty="0" smtClean="0"/>
              <a:t>Allow crazy things like multi-inheritance</a:t>
            </a:r>
          </a:p>
          <a:p>
            <a:pPr lvl="1"/>
            <a:r>
              <a:rPr lang="en-US" dirty="0" smtClean="0"/>
              <a:t>Doctrine 1 behaviors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9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</a:t>
            </a:r>
            <a:r>
              <a:rPr lang="en-US" dirty="0"/>
              <a:t>o</a:t>
            </a:r>
            <a:r>
              <a:rPr lang="en-US" dirty="0" smtClean="0"/>
              <a:t>riented programming</a:t>
            </a:r>
          </a:p>
          <a:p>
            <a:r>
              <a:rPr lang="en-US" dirty="0" smtClean="0"/>
              <a:t>Static class oriented programming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2000" dirty="0" err="1">
                <a:latin typeface="Consolas" pitchFamily="49" charset="0"/>
                <a:cs typeface="Consolas" pitchFamily="49" charset="0"/>
              </a:rPr>
              <a:t>require_once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'path/to/F3.php';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F3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::route('GET /','home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function home() {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echo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'Hello, world!';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F3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::run();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vs</a:t>
            </a:r>
            <a:r>
              <a:rPr lang="en-US" dirty="0" smtClean="0"/>
              <a:t> SCOP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Full-stack frameworks…</a:t>
            </a:r>
          </a:p>
          <a:p>
            <a:r>
              <a:rPr lang="en-US" dirty="0" smtClean="0"/>
              <a:t>ZF is called bloated</a:t>
            </a:r>
          </a:p>
          <a:p>
            <a:pPr lvl="1"/>
            <a:r>
              <a:rPr lang="en-US" dirty="0" smtClean="0"/>
              <a:t>Is it?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PEAR components</a:t>
            </a:r>
          </a:p>
          <a:p>
            <a:r>
              <a:rPr lang="en-US" dirty="0" smtClean="0"/>
              <a:t>Reinventing the wheel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4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Steep-learning curve</a:t>
            </a:r>
          </a:p>
          <a:p>
            <a:pPr lvl="1"/>
            <a:r>
              <a:rPr lang="en-US" dirty="0" smtClean="0"/>
              <a:t>Is that a feature?</a:t>
            </a:r>
          </a:p>
          <a:p>
            <a:r>
              <a:rPr lang="en-US" dirty="0" smtClean="0"/>
              <a:t>No real tutorials</a:t>
            </a:r>
          </a:p>
          <a:p>
            <a:r>
              <a:rPr lang="en-US" dirty="0" smtClean="0"/>
              <a:t>No </a:t>
            </a:r>
            <a:r>
              <a:rPr lang="en-US" i="1" dirty="0" smtClean="0"/>
              <a:t>“official”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6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it be improved?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new concepts</a:t>
            </a:r>
          </a:p>
          <a:p>
            <a:r>
              <a:rPr lang="en-US" dirty="0" smtClean="0"/>
              <a:t>Yes and we are all doing it</a:t>
            </a:r>
          </a:p>
          <a:p>
            <a:pPr lvl="1"/>
            <a:r>
              <a:rPr lang="en-US" dirty="0" smtClean="0"/>
              <a:t>Feedback drives it</a:t>
            </a:r>
          </a:p>
          <a:p>
            <a:r>
              <a:rPr lang="en-US" dirty="0" smtClean="0"/>
              <a:t>Rewriting from scratch?</a:t>
            </a:r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Agreements</a:t>
            </a:r>
          </a:p>
          <a:p>
            <a:pPr lvl="1"/>
            <a:r>
              <a:rPr lang="en-US" dirty="0" smtClean="0"/>
              <a:t>Consistent </a:t>
            </a:r>
          </a:p>
          <a:p>
            <a:r>
              <a:rPr lang="en-US" dirty="0" smtClean="0"/>
              <a:t>PHP 5.3 all the way!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it be improved?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6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b="1" dirty="0" smtClean="0"/>
              <a:t>2011</a:t>
            </a:r>
            <a:r>
              <a:rPr lang="en-US" sz="9600" dirty="0" smtClean="0"/>
              <a:t> </a:t>
            </a:r>
            <a:r>
              <a:rPr lang="en-US" dirty="0" smtClean="0"/>
              <a:t>– new era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idea of having a calling for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0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define pre-2011 as first </a:t>
            </a:r>
            <a:r>
              <a:rPr lang="en-US" dirty="0" smtClean="0"/>
              <a:t>phase</a:t>
            </a:r>
          </a:p>
          <a:p>
            <a:r>
              <a:rPr lang="en-US" dirty="0" smtClean="0"/>
              <a:t>Can we call before ZF and </a:t>
            </a:r>
            <a:r>
              <a:rPr lang="en-US" dirty="0" err="1" smtClean="0"/>
              <a:t>Symfony</a:t>
            </a:r>
            <a:r>
              <a:rPr lang="en-US" dirty="0"/>
              <a:t> </a:t>
            </a:r>
            <a:r>
              <a:rPr lang="en-US" dirty="0" smtClean="0"/>
              <a:t>frameworks as frameworks?</a:t>
            </a:r>
          </a:p>
          <a:p>
            <a:pPr lvl="1"/>
            <a:r>
              <a:rPr lang="en-US" dirty="0" smtClean="0"/>
              <a:t>I haven’t used them</a:t>
            </a:r>
            <a:r>
              <a:rPr lang="en-GB" dirty="0"/>
              <a:t>	</a:t>
            </a:r>
            <a:endParaRPr lang="en-GB" dirty="0" smtClean="0"/>
          </a:p>
          <a:p>
            <a:r>
              <a:rPr lang="en-US" dirty="0" smtClean="0"/>
              <a:t>This year frameworks are entering a second phase</a:t>
            </a:r>
          </a:p>
          <a:p>
            <a:r>
              <a:rPr lang="en-US" dirty="0" smtClean="0"/>
              <a:t>Interesting things will happen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 – new 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PHP4 vs. PHP5.3</a:t>
            </a:r>
            <a:endParaRPr lang="en-US" dirty="0" smtClean="0"/>
          </a:p>
          <a:p>
            <a:r>
              <a:rPr lang="en-US" dirty="0" smtClean="0"/>
              <a:t>PHP is not about PHP-only anymore</a:t>
            </a:r>
          </a:p>
          <a:p>
            <a:r>
              <a:rPr lang="en-US" dirty="0" smtClean="0"/>
              <a:t>Integration with services and tools matter</a:t>
            </a:r>
          </a:p>
          <a:p>
            <a:r>
              <a:rPr lang="en-US" dirty="0" smtClean="0"/>
              <a:t>Fixating to </a:t>
            </a:r>
            <a:r>
              <a:rPr lang="en-US" dirty="0" smtClean="0"/>
              <a:t>one framework happens less and less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is no longer 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0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 the year all new ideas get released</a:t>
            </a:r>
          </a:p>
          <a:p>
            <a:pPr lvl="1"/>
            <a:r>
              <a:rPr lang="en-US" dirty="0" smtClean="0"/>
              <a:t>Most of them</a:t>
            </a:r>
          </a:p>
          <a:p>
            <a:r>
              <a:rPr lang="en-US" dirty="0" smtClean="0"/>
              <a:t>Major frameworks’ releases</a:t>
            </a:r>
          </a:p>
          <a:p>
            <a:r>
              <a:rPr lang="en-US" dirty="0" smtClean="0"/>
              <a:t>Improved ideas</a:t>
            </a:r>
          </a:p>
          <a:p>
            <a:r>
              <a:rPr lang="en-US" dirty="0" smtClean="0"/>
              <a:t>PHP 5.3-only releases appear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eleases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67494"/>
            <a:ext cx="8229600" cy="1145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is this guy?</a:t>
            </a:r>
            <a:endParaRPr lang="en-GB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47456" y="1484784"/>
            <a:ext cx="4789040" cy="497002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2600" dirty="0" err="1" smtClean="0"/>
              <a:t>Juozas</a:t>
            </a:r>
            <a:r>
              <a:rPr lang="en-US" sz="2600" dirty="0" smtClean="0"/>
              <a:t> </a:t>
            </a:r>
            <a:r>
              <a:rPr lang="en-US" sz="2600" dirty="0" err="1" smtClean="0"/>
              <a:t>Kaziuk</a:t>
            </a:r>
            <a:r>
              <a:rPr lang="lt-LT" sz="2600" dirty="0" smtClean="0"/>
              <a:t>ėnas</a:t>
            </a:r>
            <a:r>
              <a:rPr lang="en-US" sz="2600" dirty="0" smtClean="0"/>
              <a:t>, Lithuanian</a:t>
            </a:r>
          </a:p>
          <a:p>
            <a:pPr>
              <a:spcAft>
                <a:spcPts val="800"/>
              </a:spcAft>
            </a:pPr>
            <a:r>
              <a:rPr lang="en-US" sz="2600" dirty="0" smtClean="0"/>
              <a:t>You can call me </a:t>
            </a:r>
            <a:r>
              <a:rPr lang="en-US" sz="2600" i="1" dirty="0" smtClean="0"/>
              <a:t>Joe</a:t>
            </a:r>
          </a:p>
          <a:p>
            <a:pPr>
              <a:spcAft>
                <a:spcPts val="800"/>
              </a:spcAft>
            </a:pPr>
            <a:r>
              <a:rPr lang="en-US" sz="2600" dirty="0" smtClean="0"/>
              <a:t>3 years in Edinburgh, UK</a:t>
            </a:r>
          </a:p>
          <a:p>
            <a:pPr>
              <a:spcAft>
                <a:spcPts val="800"/>
              </a:spcAft>
            </a:pPr>
            <a:r>
              <a:rPr lang="en-US" sz="2600" dirty="0" smtClean="0"/>
              <a:t>CEO of </a:t>
            </a:r>
            <a:r>
              <a:rPr lang="en-US" sz="2600" dirty="0" smtClean="0">
                <a:hlinkClick r:id="rId3"/>
              </a:rPr>
              <a:t>Web Species</a:t>
            </a:r>
            <a:endParaRPr lang="en-US" sz="2600" dirty="0" smtClean="0"/>
          </a:p>
          <a:p>
            <a:pPr>
              <a:spcAft>
                <a:spcPts val="800"/>
              </a:spcAft>
            </a:pPr>
            <a:r>
              <a:rPr lang="en-US" sz="2600" i="1" dirty="0" smtClean="0"/>
              <a:t>Occasional</a:t>
            </a:r>
            <a:r>
              <a:rPr lang="en-US" sz="2600" dirty="0" smtClean="0"/>
              <a:t> open source developer</a:t>
            </a:r>
          </a:p>
          <a:p>
            <a:pPr>
              <a:spcAft>
                <a:spcPts val="800"/>
              </a:spcAft>
            </a:pPr>
            <a:r>
              <a:rPr lang="en-US" sz="2600" dirty="0" smtClean="0"/>
              <a:t>Conferences speaker</a:t>
            </a:r>
          </a:p>
          <a:p>
            <a:pPr>
              <a:spcAft>
                <a:spcPts val="800"/>
              </a:spcAft>
            </a:pPr>
            <a:r>
              <a:rPr lang="en-US" sz="2600" dirty="0" smtClean="0"/>
              <a:t>More info in </a:t>
            </a:r>
            <a:r>
              <a:rPr lang="en-US" sz="2600" b="1" dirty="0" smtClean="0">
                <a:hlinkClick r:id="rId4"/>
              </a:rPr>
              <a:t>http://juokaz.com</a:t>
            </a:r>
            <a:endParaRPr lang="en-US" sz="2600" b="1" dirty="0" smtClean="0"/>
          </a:p>
          <a:p>
            <a:pPr>
              <a:spcAft>
                <a:spcPts val="800"/>
              </a:spcAft>
            </a:pPr>
            <a:r>
              <a:rPr lang="en-US" sz="4000" dirty="0" smtClean="0"/>
              <a:t>Tweet me </a:t>
            </a:r>
            <a:r>
              <a:rPr lang="en-US" sz="4000" dirty="0" smtClean="0">
                <a:hlinkClick r:id="rId5"/>
              </a:rPr>
              <a:t>@</a:t>
            </a:r>
            <a:r>
              <a:rPr lang="en-US" sz="4000" dirty="0" err="1" smtClean="0">
                <a:hlinkClick r:id="rId5"/>
              </a:rPr>
              <a:t>juokaz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5326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SVN is no longer here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drives development</a:t>
            </a:r>
          </a:p>
          <a:p>
            <a:pPr lvl="1"/>
            <a:r>
              <a:rPr lang="en-US" dirty="0" smtClean="0"/>
              <a:t>Pull requests per day = ?</a:t>
            </a:r>
          </a:p>
          <a:p>
            <a:pPr lvl="1"/>
            <a:r>
              <a:rPr lang="en-US" dirty="0" smtClean="0"/>
              <a:t>Easier to contribute</a:t>
            </a:r>
          </a:p>
          <a:p>
            <a:r>
              <a:rPr lang="en-US" dirty="0" smtClean="0"/>
              <a:t>PHP is now on </a:t>
            </a:r>
            <a:r>
              <a:rPr lang="en-US" dirty="0" err="1" smtClean="0"/>
              <a:t>Git</a:t>
            </a:r>
            <a:r>
              <a:rPr lang="en-US" dirty="0" smtClean="0"/>
              <a:t> too</a:t>
            </a:r>
          </a:p>
          <a:p>
            <a:r>
              <a:rPr lang="en-US" dirty="0" smtClean="0"/>
              <a:t>No more access to commit</a:t>
            </a:r>
          </a:p>
          <a:p>
            <a:pPr lvl="1"/>
            <a:r>
              <a:rPr lang="en-US" dirty="0" smtClean="0"/>
              <a:t>ZF still asks for CLA</a:t>
            </a:r>
          </a:p>
          <a:p>
            <a:r>
              <a:rPr lang="en-US" dirty="0" smtClean="0"/>
              <a:t>Will create potential forks in a future?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7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3.amazonaws.com/awesome_screenshot/624299?AWSAccessKeyId=0R7FMW7AXRVCYMAPTPR2&amp;Expires=1305937214&amp;Signature=CZuL%2BRvXhAOQ%2F0n7If8CcXe9HLY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632"/>
            <a:ext cx="5588060" cy="647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8823" y="6524436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Symfony2 contributions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are fixing?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8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</a:p>
          <a:p>
            <a:r>
              <a:rPr lang="en-US" dirty="0" smtClean="0"/>
              <a:t>Explicit methods and variables</a:t>
            </a:r>
          </a:p>
          <a:p>
            <a:r>
              <a:rPr lang="en-US" dirty="0" smtClean="0"/>
              <a:t>Produces clean code</a:t>
            </a:r>
          </a:p>
          <a:p>
            <a:r>
              <a:rPr lang="en-US" dirty="0" smtClean="0"/>
              <a:t>Some functionality is gone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0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core</a:t>
            </a:r>
            <a:endParaRPr lang="en-US" dirty="0" smtClean="0"/>
          </a:p>
          <a:p>
            <a:r>
              <a:rPr lang="en-US" dirty="0" smtClean="0"/>
              <a:t>Separating elements into components</a:t>
            </a:r>
            <a:endParaRPr lang="en-GB" dirty="0" smtClean="0"/>
          </a:p>
          <a:p>
            <a:r>
              <a:rPr lang="en-US" dirty="0" smtClean="0"/>
              <a:t>Reusing existing libraries</a:t>
            </a:r>
          </a:p>
          <a:p>
            <a:pPr lvl="1"/>
            <a:r>
              <a:rPr lang="en-US" dirty="0" smtClean="0"/>
              <a:t>Like Doctrine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7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more cleaner</a:t>
            </a:r>
          </a:p>
          <a:p>
            <a:r>
              <a:rPr lang="en-US" dirty="0" smtClean="0"/>
              <a:t>More comprehensive</a:t>
            </a:r>
          </a:p>
          <a:p>
            <a:r>
              <a:rPr lang="en-US" dirty="0" smtClean="0"/>
              <a:t>Tutorials</a:t>
            </a:r>
          </a:p>
          <a:p>
            <a:r>
              <a:rPr lang="en-US" dirty="0" smtClean="0"/>
              <a:t>Reduce entry barrier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major achievement</a:t>
            </a:r>
          </a:p>
          <a:p>
            <a:r>
              <a:rPr lang="en-US" dirty="0" smtClean="0"/>
              <a:t>Lower memory usage too</a:t>
            </a:r>
          </a:p>
          <a:p>
            <a:r>
              <a:rPr lang="en-US" dirty="0" smtClean="0"/>
              <a:t>PHP level</a:t>
            </a:r>
          </a:p>
          <a:p>
            <a:r>
              <a:rPr lang="en-US" dirty="0" smtClean="0"/>
              <a:t>Frontend level</a:t>
            </a:r>
          </a:p>
          <a:p>
            <a:pPr lvl="1"/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ESI</a:t>
            </a:r>
          </a:p>
          <a:p>
            <a:pPr lvl="1"/>
            <a:r>
              <a:rPr lang="en-US" dirty="0" smtClean="0"/>
              <a:t>Assets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7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5.3 feature</a:t>
            </a:r>
          </a:p>
          <a:p>
            <a:r>
              <a:rPr lang="en-US" dirty="0" smtClean="0"/>
              <a:t>Helps for frameworks like ZF a lot </a:t>
            </a:r>
          </a:p>
          <a:p>
            <a:pPr lvl="1"/>
            <a:r>
              <a:rPr lang="en-US" dirty="0" smtClean="0"/>
              <a:t>No more “_”</a:t>
            </a:r>
          </a:p>
          <a:p>
            <a:r>
              <a:rPr lang="en-US" dirty="0" smtClean="0"/>
              <a:t>Clean code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use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Zend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\Http\Request;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$request = new Request();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7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PSR-0 standard</a:t>
            </a:r>
          </a:p>
          <a:p>
            <a:r>
              <a:rPr lang="en-US" dirty="0" smtClean="0"/>
              <a:t>Examples</a:t>
            </a:r>
            <a:endParaRPr lang="en-GB" dirty="0"/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Acl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Acl.php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\Doctrine\Common\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IsolatedClassLoader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/Doctrine/Common/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IsolatedClassLoader.php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Mail_Message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=&gt; </a:t>
            </a:r>
            <a:br>
              <a:rPr lang="en-GB" dirty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Mail_Message.php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A recommended approach by all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Autoloading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5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lightrave.com/wp-content/uploads/2010/08/800px-Human_evolution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2" y="1196752"/>
            <a:ext cx="9232979" cy="57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611560" y="548680"/>
            <a:ext cx="770485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dev8.teamlalala.com/wp-content/themes/accumulo/images/logo_symfon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03648" y="6309320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inside source code</a:t>
            </a:r>
          </a:p>
          <a:p>
            <a:r>
              <a:rPr lang="en-US" dirty="0" smtClean="0"/>
              <a:t>Coming from Java et al world</a:t>
            </a:r>
          </a:p>
          <a:p>
            <a:r>
              <a:rPr lang="en-US" dirty="0" smtClean="0"/>
              <a:t>Improves RAD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/** </a:t>
            </a:r>
          </a:p>
          <a:p>
            <a:pPr marL="0" indent="0">
              <a:buNone/>
            </a:pPr>
            <a:r>
              <a:rPr lang="en-GB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* @Meta\User(namespace=“speaker")</a:t>
            </a:r>
          </a:p>
          <a:p>
            <a:pPr marL="0" indent="0">
              <a:buNone/>
            </a:pPr>
            <a:r>
              <a:rPr lang="en-GB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* @Meta\Talks\PHP(topic=“frameworks") </a:t>
            </a:r>
          </a:p>
          <a:p>
            <a:pPr marL="0" indent="0">
              <a:buNone/>
            </a:pPr>
            <a:r>
              <a:rPr lang="en-GB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*/ </a:t>
            </a:r>
          </a:p>
          <a:p>
            <a:pPr marL="0" indent="0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User </a:t>
            </a:r>
            <a:endParaRPr lang="en-GB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Singletons suck</a:t>
            </a:r>
            <a:endParaRPr lang="en-US" dirty="0" smtClean="0"/>
          </a:p>
          <a:p>
            <a:r>
              <a:rPr lang="en-US" dirty="0" smtClean="0"/>
              <a:t>Must have for clean code</a:t>
            </a:r>
          </a:p>
          <a:p>
            <a:r>
              <a:rPr lang="en-US" dirty="0" smtClean="0"/>
              <a:t>Helps for testing</a:t>
            </a:r>
          </a:p>
          <a:p>
            <a:r>
              <a:rPr lang="en-US" dirty="0" smtClean="0"/>
              <a:t>Containers mike life easy</a:t>
            </a:r>
          </a:p>
          <a:p>
            <a:pPr lvl="1"/>
            <a:r>
              <a:rPr lang="en-US" dirty="0" smtClean="0"/>
              <a:t>Auto-injecting dependencies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function __construct(Mailer $mailer, DB $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9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3.bp.blogspot.com/_d8KS-4DYrDI/TFxjD9X1IhI/AAAAAAAAAA8/ylmx3jUGclw/s1600/Blue+screen+of+Dea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</a:p>
          <a:p>
            <a:r>
              <a:rPr lang="en-US" dirty="0" smtClean="0"/>
              <a:t>Windows support </a:t>
            </a:r>
          </a:p>
          <a:p>
            <a:pPr lvl="1"/>
            <a:r>
              <a:rPr lang="en-US" dirty="0" smtClean="0"/>
              <a:t>SQL Server support</a:t>
            </a:r>
          </a:p>
          <a:p>
            <a:r>
              <a:rPr lang="en-US" dirty="0" smtClean="0"/>
              <a:t>Cloud support</a:t>
            </a:r>
            <a:endParaRPr lang="en-GB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3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are now very common</a:t>
            </a:r>
          </a:p>
          <a:p>
            <a:r>
              <a:rPr lang="en-US" dirty="0" smtClean="0"/>
              <a:t>Proper support for it</a:t>
            </a:r>
          </a:p>
          <a:p>
            <a:pPr lvl="1"/>
            <a:r>
              <a:rPr lang="en-US" dirty="0" err="1" smtClean="0"/>
              <a:t>RestBundle</a:t>
            </a:r>
            <a:r>
              <a:rPr lang="en-US" dirty="0" smtClean="0"/>
              <a:t> in Symfony2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Data formats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5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z</a:t>
            </a:r>
            <a:r>
              <a:rPr lang="en-US" i="1" dirty="0" err="1" smtClean="0"/>
              <a:t>e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ze</a:t>
            </a:r>
            <a:r>
              <a:rPr lang="en-US" dirty="0" smtClean="0"/>
              <a:t> == the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cop </a:t>
            </a:r>
            <a:r>
              <a:rPr lang="en-US" dirty="0" err="1" smtClean="0"/>
              <a:t>vs</a:t>
            </a:r>
            <a:r>
              <a:rPr lang="en-US" dirty="0" smtClean="0"/>
              <a:t> bad cop</a:t>
            </a:r>
          </a:p>
          <a:p>
            <a:pPr lvl="1"/>
            <a:r>
              <a:rPr lang="en-US" dirty="0" smtClean="0"/>
              <a:t>I’m not a cop</a:t>
            </a:r>
          </a:p>
          <a:p>
            <a:r>
              <a:rPr lang="en-US" dirty="0" smtClean="0"/>
              <a:t>XML files</a:t>
            </a:r>
          </a:p>
          <a:p>
            <a:pPr lvl="1"/>
            <a:r>
              <a:rPr lang="en-US" dirty="0" smtClean="0"/>
              <a:t>We used to like YAML, not anymore?..</a:t>
            </a:r>
          </a:p>
          <a:p>
            <a:r>
              <a:rPr lang="en-US" dirty="0" smtClean="0"/>
              <a:t>Patterns moving to PHP</a:t>
            </a:r>
          </a:p>
          <a:p>
            <a:r>
              <a:rPr lang="en-US" dirty="0" smtClean="0"/>
              <a:t>Dependency Injection Container (DIC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 this a good thing?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8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Microframeworks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different problems </a:t>
            </a:r>
          </a:p>
          <a:p>
            <a:pPr lvl="1"/>
            <a:r>
              <a:rPr lang="en-US" dirty="0" smtClean="0"/>
              <a:t>In a different way</a:t>
            </a:r>
          </a:p>
          <a:p>
            <a:r>
              <a:rPr lang="en-US" dirty="0" smtClean="0"/>
              <a:t>Not a new thing, but PHP 5.3 cleans them</a:t>
            </a:r>
          </a:p>
          <a:p>
            <a:r>
              <a:rPr lang="en-US" dirty="0" smtClean="0"/>
              <a:t>Popular example is </a:t>
            </a:r>
            <a:r>
              <a:rPr lang="en-US" dirty="0" err="1" smtClean="0"/>
              <a:t>Silex</a:t>
            </a:r>
            <a:endParaRPr lang="en-US" dirty="0" smtClean="0"/>
          </a:p>
          <a:p>
            <a:r>
              <a:rPr lang="en-US" dirty="0" smtClean="0"/>
              <a:t>There is a ton more</a:t>
            </a:r>
          </a:p>
          <a:p>
            <a:r>
              <a:rPr lang="en-US" dirty="0" smtClean="0"/>
              <a:t>Simple, fast to work with</a:t>
            </a:r>
          </a:p>
          <a:p>
            <a:r>
              <a:rPr lang="en-US" dirty="0" smtClean="0"/>
              <a:t>It’s not about simple API, framework should be small too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2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simple setup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app = new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Silex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\Application();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app-&gt;get('/hello/{name}',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function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($name) {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"Hello $name";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}); 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app-&gt;run();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0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too young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have used any frameworks released before ~2005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chose 3 to 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6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process</a:t>
            </a:r>
          </a:p>
          <a:p>
            <a:pPr lvl="1"/>
            <a:r>
              <a:rPr lang="en-US" dirty="0" smtClean="0"/>
              <a:t>Converting to Namespaces</a:t>
            </a:r>
          </a:p>
          <a:p>
            <a:r>
              <a:rPr lang="en-US" dirty="0" err="1" smtClean="0"/>
              <a:t>Autoloading</a:t>
            </a:r>
            <a:endParaRPr lang="en-US" dirty="0" smtClean="0"/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err="1" smtClean="0"/>
              <a:t>Componetization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248347"/>
            <a:ext cx="8784975" cy="387781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Can be used in ZF 1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Fastest way to load classes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GB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loader = new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\Loader\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ClassMapAutoloader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$loader-&gt;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registerMap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(__DIR__ . '/../library/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/.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classmap.php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');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 2 </a:t>
            </a:r>
            <a:r>
              <a:rPr lang="en-US" dirty="0" err="1" smtClean="0"/>
              <a:t>classmap</a:t>
            </a:r>
            <a:r>
              <a:rPr lang="en-US" dirty="0" smtClean="0"/>
              <a:t> loader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1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different kind of framework</a:t>
            </a:r>
          </a:p>
          <a:p>
            <a:r>
              <a:rPr lang="en-US" dirty="0" smtClean="0"/>
              <a:t>Claim to be the most RAD</a:t>
            </a:r>
          </a:p>
          <a:p>
            <a:r>
              <a:rPr lang="en-US" dirty="0" smtClean="0"/>
              <a:t>Aspect oriented programming</a:t>
            </a:r>
            <a:endParaRPr lang="en-GB" dirty="0"/>
          </a:p>
          <a:p>
            <a:r>
              <a:rPr lang="en-US" dirty="0" smtClean="0"/>
              <a:t>Integrates really well with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Lithium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cs typeface="Consolas" pitchFamily="49" charset="0"/>
              </a:rPr>
              <a:t>Adding functionality to methods without changing them</a:t>
            </a:r>
          </a:p>
          <a:p>
            <a:r>
              <a:rPr lang="en-US" sz="2000" dirty="0" smtClean="0">
                <a:cs typeface="Consolas" pitchFamily="49" charset="0"/>
              </a:rPr>
              <a:t>Allows boring stuff to be done easily</a:t>
            </a:r>
            <a:endParaRPr lang="en-GB" sz="20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Connections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::get('default')-&gt;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applyFilter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('_execute',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function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($self, $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$chain)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Logger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::debug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['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']);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$chain-&gt;next($self, $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$chain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Lithium AOP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1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 err="1" smtClean="0"/>
              <a:t>Symfony</a:t>
            </a:r>
            <a:r>
              <a:rPr lang="en-US" dirty="0" smtClean="0"/>
              <a:t> 2, but Symfony2</a:t>
            </a:r>
          </a:p>
          <a:p>
            <a:r>
              <a:rPr lang="en-US" dirty="0" smtClean="0"/>
              <a:t>Leading the pack</a:t>
            </a:r>
            <a:endParaRPr lang="en-GB" dirty="0" smtClean="0"/>
          </a:p>
          <a:p>
            <a:pPr lvl="1"/>
            <a:r>
              <a:rPr lang="en-US" dirty="0" smtClean="0"/>
              <a:t>Already </a:t>
            </a:r>
            <a:r>
              <a:rPr lang="en-US" dirty="0" smtClean="0"/>
              <a:t>released</a:t>
            </a:r>
          </a:p>
          <a:p>
            <a:r>
              <a:rPr lang="en-US" dirty="0" smtClean="0"/>
              <a:t>Doesn’t share </a:t>
            </a:r>
            <a:r>
              <a:rPr lang="en-US" i="1" dirty="0" smtClean="0"/>
              <a:t>anything </a:t>
            </a:r>
            <a:r>
              <a:rPr lang="en-US" dirty="0" smtClean="0"/>
              <a:t>with </a:t>
            </a:r>
            <a:r>
              <a:rPr lang="en-US" dirty="0" err="1" smtClean="0"/>
              <a:t>Symfony</a:t>
            </a:r>
            <a:r>
              <a:rPr lang="en-US" dirty="0" smtClean="0"/>
              <a:t> 1</a:t>
            </a:r>
            <a:endParaRPr lang="en-US" dirty="0" smtClean="0"/>
          </a:p>
          <a:p>
            <a:r>
              <a:rPr lang="en-US" dirty="0" smtClean="0"/>
              <a:t>Bundles</a:t>
            </a:r>
          </a:p>
          <a:p>
            <a:r>
              <a:rPr lang="en-US" dirty="0" smtClean="0"/>
              <a:t>Used in production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Symfony2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6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2132855"/>
            <a:ext cx="9036496" cy="4464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public function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registerBundles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$bundles = array(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FrameworkBundle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FrameworkBundle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TwigBundle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TwigBundle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DoctrineBundle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DoctrineBundle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 </a:t>
            </a:r>
          </a:p>
          <a:p>
            <a:pPr marL="0" indent="0">
              <a:buNone/>
            </a:pPr>
            <a:r>
              <a:rPr lang="en-GB" sz="1700" i="1" dirty="0" smtClean="0">
                <a:latin typeface="Consolas" pitchFamily="49" charset="0"/>
                <a:cs typeface="Consolas" pitchFamily="49" charset="0"/>
              </a:rPr>
              <a:t>        // register your bundles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Acme\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StudyBundle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AcmeStudyBundle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); 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in_array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($this-&gt;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getEnvironment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 array('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dev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', 'test'))) {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$bundles[] =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WebProfilerBundle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WebProfilerBundle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return $bundles;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Symfony2 bundles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1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Symfony2 </a:t>
            </a:r>
            <a:r>
              <a:rPr lang="en-US" b="1" dirty="0" smtClean="0"/>
              <a:t>Stable</a:t>
            </a:r>
          </a:p>
          <a:p>
            <a:r>
              <a:rPr lang="en-US" dirty="0" smtClean="0"/>
              <a:t>ZF 2 </a:t>
            </a:r>
            <a:r>
              <a:rPr lang="en-US" b="1" strike="sngStrike" dirty="0" smtClean="0"/>
              <a:t>god knows when</a:t>
            </a:r>
            <a:r>
              <a:rPr lang="en-US" b="1" dirty="0" smtClean="0"/>
              <a:t> sometime next year?..</a:t>
            </a:r>
          </a:p>
          <a:p>
            <a:r>
              <a:rPr lang="en-US" dirty="0" smtClean="0"/>
              <a:t>Lithium </a:t>
            </a:r>
            <a:r>
              <a:rPr lang="en-US" b="1" dirty="0" err="1" smtClean="0"/>
              <a:t>dev</a:t>
            </a:r>
            <a:r>
              <a:rPr lang="en-US" b="1" dirty="0" smtClean="0"/>
              <a:t> release</a:t>
            </a:r>
          </a:p>
          <a:p>
            <a:r>
              <a:rPr lang="en-US" dirty="0" smtClean="0"/>
              <a:t>Alloy </a:t>
            </a:r>
            <a:r>
              <a:rPr lang="en-US" b="1" dirty="0" smtClean="0"/>
              <a:t>0.7 beta</a:t>
            </a:r>
          </a:p>
          <a:p>
            <a:r>
              <a:rPr lang="en-US" dirty="0" smtClean="0"/>
              <a:t>Fuel </a:t>
            </a:r>
            <a:r>
              <a:rPr lang="en-US" b="1" dirty="0" smtClean="0"/>
              <a:t>1.0RC2</a:t>
            </a:r>
          </a:p>
          <a:p>
            <a:r>
              <a:rPr lang="en-US" dirty="0" smtClean="0"/>
              <a:t>Fat-free framework </a:t>
            </a:r>
            <a:r>
              <a:rPr lang="en-US" b="1" dirty="0" smtClean="0"/>
              <a:t>1.4, 2.0 in works</a:t>
            </a:r>
          </a:p>
          <a:p>
            <a:r>
              <a:rPr lang="en-US" dirty="0" smtClean="0"/>
              <a:t>Flow3 </a:t>
            </a:r>
            <a:r>
              <a:rPr lang="en-US" b="1" dirty="0" smtClean="0"/>
              <a:t>1.0 alpha</a:t>
            </a:r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1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now?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state?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7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to fix things </a:t>
            </a:r>
            <a:r>
              <a:rPr lang="en-US" b="1" dirty="0" smtClean="0"/>
              <a:t>now</a:t>
            </a:r>
          </a:p>
          <a:p>
            <a:r>
              <a:rPr lang="en-US" dirty="0" smtClean="0"/>
              <a:t>This year frameworks release new major versions</a:t>
            </a:r>
          </a:p>
          <a:p>
            <a:r>
              <a:rPr lang="en-US" dirty="0" smtClean="0"/>
              <a:t>Completely different ideas </a:t>
            </a:r>
          </a:p>
          <a:p>
            <a:pPr lvl="1"/>
            <a:r>
              <a:rPr lang="en-US" dirty="0" smtClean="0"/>
              <a:t>Will last for coming </a:t>
            </a:r>
            <a:r>
              <a:rPr lang="en-US" b="1" dirty="0" smtClean="0"/>
              <a:t>5 years</a:t>
            </a:r>
          </a:p>
          <a:p>
            <a:r>
              <a:rPr lang="en-US" dirty="0" smtClean="0"/>
              <a:t>PHP 5.3 as the main factor</a:t>
            </a:r>
          </a:p>
          <a:p>
            <a:r>
              <a:rPr lang="en-US" dirty="0" smtClean="0"/>
              <a:t>Community driven development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PHP experience and features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5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5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Juozas</a:t>
            </a:r>
            <a:r>
              <a:rPr lang="en-US" dirty="0"/>
              <a:t> </a:t>
            </a:r>
            <a:r>
              <a:rPr lang="en-US" dirty="0" err="1"/>
              <a:t>Kaziuk</a:t>
            </a:r>
            <a:r>
              <a:rPr lang="lt-LT" dirty="0"/>
              <a:t>ėnas</a:t>
            </a:r>
            <a:endParaRPr lang="en-US" dirty="0"/>
          </a:p>
          <a:p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Rate this talk </a:t>
            </a:r>
            <a:r>
              <a:rPr lang="en-US" dirty="0"/>
              <a:t>at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joind.in/3656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0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frameworks</a:t>
            </a:r>
          </a:p>
          <a:p>
            <a:r>
              <a:rPr lang="en-US" dirty="0" smtClean="0"/>
              <a:t>They changed PHP as a whole</a:t>
            </a:r>
          </a:p>
          <a:p>
            <a:pPr lvl="1"/>
            <a:r>
              <a:rPr lang="en-US" dirty="0"/>
              <a:t>Not much projects based on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Usage is still growing</a:t>
            </a:r>
          </a:p>
          <a:p>
            <a:r>
              <a:rPr lang="en-US" dirty="0" smtClean="0"/>
              <a:t>Frameworks are pushing PHP </a:t>
            </a:r>
          </a:p>
          <a:p>
            <a:r>
              <a:rPr lang="en-US" dirty="0" smtClean="0"/>
              <a:t>Are we happy?</a:t>
            </a:r>
          </a:p>
          <a:p>
            <a:pPr lvl="1"/>
            <a:r>
              <a:rPr lang="en-US" dirty="0" smtClean="0"/>
              <a:t>I am, up to some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now?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6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designs</a:t>
            </a:r>
          </a:p>
          <a:p>
            <a:pPr lvl="1"/>
            <a:r>
              <a:rPr lang="en-US" dirty="0" smtClean="0"/>
              <a:t>Legacy code</a:t>
            </a:r>
          </a:p>
          <a:p>
            <a:r>
              <a:rPr lang="en-US" dirty="0" smtClean="0"/>
              <a:t>Configuration vs. conventions</a:t>
            </a:r>
          </a:p>
          <a:p>
            <a:r>
              <a:rPr lang="en-US" dirty="0" smtClean="0"/>
              <a:t>We didn’t knew what we wanted to have</a:t>
            </a:r>
          </a:p>
          <a:p>
            <a:r>
              <a:rPr lang="en-US" dirty="0" smtClean="0"/>
              <a:t>We figured out on a way</a:t>
            </a:r>
          </a:p>
          <a:p>
            <a:pPr lvl="1"/>
            <a:r>
              <a:rPr lang="en-US" dirty="0" smtClean="0"/>
              <a:t>Not all things can be fixed though</a:t>
            </a:r>
          </a:p>
          <a:p>
            <a:r>
              <a:rPr lang="en-US" dirty="0" smtClean="0"/>
              <a:t>Managed to get it all working</a:t>
            </a:r>
          </a:p>
          <a:p>
            <a:pPr lvl="1"/>
            <a:r>
              <a:rPr lang="en-US" dirty="0" smtClean="0"/>
              <a:t>Think pre ZF 1.5, or even ZF 1.0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was done?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8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PHP4 support</a:t>
            </a:r>
          </a:p>
          <a:p>
            <a:r>
              <a:rPr lang="en-US" dirty="0" smtClean="0"/>
              <a:t>All frameworks claim to be </a:t>
            </a:r>
            <a:r>
              <a:rPr lang="en-US" b="1" dirty="0" smtClean="0"/>
              <a:t>the</a:t>
            </a:r>
            <a:r>
              <a:rPr lang="en-US" dirty="0" smtClean="0"/>
              <a:t> fastest</a:t>
            </a:r>
          </a:p>
          <a:p>
            <a:pPr lvl="1"/>
            <a:r>
              <a:rPr lang="en-US" dirty="0" smtClean="0"/>
              <a:t>Is performance actually they key?</a:t>
            </a:r>
          </a:p>
          <a:p>
            <a:r>
              <a:rPr lang="en-US" dirty="0" smtClean="0"/>
              <a:t>MVC is slightly different in each of them</a:t>
            </a:r>
          </a:p>
          <a:p>
            <a:r>
              <a:rPr lang="en-US" dirty="0" smtClean="0"/>
              <a:t>1-5 year old code and paradigms used today</a:t>
            </a:r>
          </a:p>
          <a:p>
            <a:pPr lvl="1"/>
            <a:r>
              <a:rPr lang="en-US" dirty="0" smtClean="0"/>
              <a:t>Paradigms change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8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broken?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anything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9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1170</TotalTime>
  <Words>1126</Words>
  <Application>Microsoft Office PowerPoint</Application>
  <PresentationFormat>On-screen Show (4:3)</PresentationFormat>
  <Paragraphs>294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Hardcover</vt:lpstr>
      <vt:lpstr>The new era of  PHP frameworks</vt:lpstr>
      <vt:lpstr>PowerPoint Presentation</vt:lpstr>
      <vt:lpstr>PowerPoint Presentation</vt:lpstr>
      <vt:lpstr>I’m too young</vt:lpstr>
      <vt:lpstr>What we have now?</vt:lpstr>
      <vt:lpstr>What we have now?</vt:lpstr>
      <vt:lpstr>How it was done?</vt:lpstr>
      <vt:lpstr>Usage</vt:lpstr>
      <vt:lpstr>What’s broken?</vt:lpstr>
      <vt:lpstr>Magic</vt:lpstr>
      <vt:lpstr>OOP vs SCOP</vt:lpstr>
      <vt:lpstr>Fat frameworks</vt:lpstr>
      <vt:lpstr>Documentation</vt:lpstr>
      <vt:lpstr>Can it be improved?</vt:lpstr>
      <vt:lpstr>Can it be improved?</vt:lpstr>
      <vt:lpstr>2011 – new era</vt:lpstr>
      <vt:lpstr>2011 – new era</vt:lpstr>
      <vt:lpstr>PHP is no longer PHP</vt:lpstr>
      <vt:lpstr>Releases</vt:lpstr>
      <vt:lpstr>Git</vt:lpstr>
      <vt:lpstr>PowerPoint Presentation</vt:lpstr>
      <vt:lpstr>What they are fixing?</vt:lpstr>
      <vt:lpstr>Magic</vt:lpstr>
      <vt:lpstr>Fat frameworks</vt:lpstr>
      <vt:lpstr>Documentation</vt:lpstr>
      <vt:lpstr>Performance</vt:lpstr>
      <vt:lpstr>What’s new?</vt:lpstr>
      <vt:lpstr>Namespaces</vt:lpstr>
      <vt:lpstr>Standard Autoloading</vt:lpstr>
      <vt:lpstr>Annotations</vt:lpstr>
      <vt:lpstr>Dependency Injection</vt:lpstr>
      <vt:lpstr>PowerPoint Presentation</vt:lpstr>
      <vt:lpstr>Interoperability</vt:lpstr>
      <vt:lpstr>REST</vt:lpstr>
      <vt:lpstr>ze Java</vt:lpstr>
      <vt:lpstr>Java</vt:lpstr>
      <vt:lpstr>Microframeworks</vt:lpstr>
      <vt:lpstr>Microframeworks</vt:lpstr>
      <vt:lpstr>Silex</vt:lpstr>
      <vt:lpstr>Frameworks</vt:lpstr>
      <vt:lpstr>Zend Framework 2</vt:lpstr>
      <vt:lpstr>ZF 2 classmap loader</vt:lpstr>
      <vt:lpstr>Lithium</vt:lpstr>
      <vt:lpstr>Lithium AOP</vt:lpstr>
      <vt:lpstr>Symfony2</vt:lpstr>
      <vt:lpstr>Symfony2 bundles</vt:lpstr>
      <vt:lpstr>Releases</vt:lpstr>
      <vt:lpstr>Releases</vt:lpstr>
      <vt:lpstr>Conclusion</vt:lpstr>
      <vt:lpstr>Conclusion</vt:lpstr>
      <vt:lpstr>Questions?</vt:lpstr>
      <vt:lpstr>Thanks!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era of PHP frameworks</dc:title>
  <dc:creator>Juozas</dc:creator>
  <cp:lastModifiedBy>Juozas</cp:lastModifiedBy>
  <cp:revision>117</cp:revision>
  <dcterms:created xsi:type="dcterms:W3CDTF">2011-05-20T14:42:45Z</dcterms:created>
  <dcterms:modified xsi:type="dcterms:W3CDTF">2011-09-17T08:34:53Z</dcterms:modified>
</cp:coreProperties>
</file>