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9"/>
  </p:notesMasterIdLst>
  <p:sldIdLst>
    <p:sldId id="256" r:id="rId2"/>
    <p:sldId id="259" r:id="rId3"/>
    <p:sldId id="258" r:id="rId4"/>
    <p:sldId id="270" r:id="rId5"/>
    <p:sldId id="271" r:id="rId6"/>
    <p:sldId id="260" r:id="rId7"/>
    <p:sldId id="277" r:id="rId8"/>
    <p:sldId id="269" r:id="rId9"/>
    <p:sldId id="261" r:id="rId10"/>
    <p:sldId id="272" r:id="rId11"/>
    <p:sldId id="285" r:id="rId12"/>
    <p:sldId id="286" r:id="rId13"/>
    <p:sldId id="262" r:id="rId14"/>
    <p:sldId id="284" r:id="rId15"/>
    <p:sldId id="287" r:id="rId16"/>
    <p:sldId id="263" r:id="rId17"/>
    <p:sldId id="288" r:id="rId18"/>
    <p:sldId id="282" r:id="rId19"/>
    <p:sldId id="264" r:id="rId20"/>
    <p:sldId id="283" r:id="rId21"/>
    <p:sldId id="273" r:id="rId22"/>
    <p:sldId id="265" r:id="rId23"/>
    <p:sldId id="289" r:id="rId24"/>
    <p:sldId id="281" r:id="rId25"/>
    <p:sldId id="290" r:id="rId26"/>
    <p:sldId id="291" r:id="rId27"/>
    <p:sldId id="292" r:id="rId28"/>
    <p:sldId id="266" r:id="rId29"/>
    <p:sldId id="280" r:id="rId30"/>
    <p:sldId id="293" r:id="rId31"/>
    <p:sldId id="267" r:id="rId32"/>
    <p:sldId id="276" r:id="rId33"/>
    <p:sldId id="268" r:id="rId34"/>
    <p:sldId id="275" r:id="rId35"/>
    <p:sldId id="274" r:id="rId36"/>
    <p:sldId id="279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28/09/2011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076648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Doctrine 2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Propel sucks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5127104" cy="2286000"/>
          </a:xfrm>
        </p:spPr>
        <p:txBody>
          <a:bodyPr/>
          <a:lstStyle/>
          <a:p>
            <a:r>
              <a:rPr lang="en-US" dirty="0" smtClean="0"/>
              <a:t>We are going to talk about Doctrine</a:t>
            </a:r>
            <a:endParaRPr lang="en-GB" dirty="0"/>
          </a:p>
        </p:txBody>
      </p:sp>
      <p:pic>
        <p:nvPicPr>
          <p:cNvPr id="2051" name="Picture 3" descr="C:\Users\Juozas\Documents\personal\talks\images\le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01458"/>
            <a:ext cx="3600400" cy="4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52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3 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hlinkClick r:id="rId5"/>
              </a:rPr>
              <a:t>@</a:t>
            </a:r>
            <a:r>
              <a:rPr lang="en-US" sz="3700" dirty="0" err="1">
                <a:hlinkClick r:id="rId5"/>
              </a:rPr>
              <a:t>juokaz</a:t>
            </a:r>
            <a:endParaRPr lang="en-GB" sz="3700" dirty="0"/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" y="270892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7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97" y="2562689"/>
            <a:ext cx="5233367" cy="40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7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593077" cy="385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426692" cy="22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" y="3406353"/>
            <a:ext cx="8928997" cy="131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“Ask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163</TotalTime>
  <Words>670</Words>
  <Application>Microsoft Office PowerPoint</Application>
  <PresentationFormat>On-screen Show (4:3)</PresentationFormat>
  <Paragraphs>150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Doctrine 2</vt:lpstr>
      <vt:lpstr>Who is this guy?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PHP ORMs</vt:lpstr>
      <vt:lpstr>PHP ORMs</vt:lpstr>
      <vt:lpstr>Propel sucks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50</cp:revision>
  <dcterms:created xsi:type="dcterms:W3CDTF">2011-07-19T01:59:29Z</dcterms:created>
  <dcterms:modified xsi:type="dcterms:W3CDTF">2011-09-28T18:08:26Z</dcterms:modified>
</cp:coreProperties>
</file>