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8"/>
  </p:notesMasterIdLst>
  <p:sldIdLst>
    <p:sldId id="256" r:id="rId2"/>
    <p:sldId id="259" r:id="rId3"/>
    <p:sldId id="294" r:id="rId4"/>
    <p:sldId id="258" r:id="rId5"/>
    <p:sldId id="270" r:id="rId6"/>
    <p:sldId id="271" r:id="rId7"/>
    <p:sldId id="260" r:id="rId8"/>
    <p:sldId id="277" r:id="rId9"/>
    <p:sldId id="269" r:id="rId10"/>
    <p:sldId id="261" r:id="rId11"/>
    <p:sldId id="272" r:id="rId12"/>
    <p:sldId id="285" r:id="rId13"/>
    <p:sldId id="286" r:id="rId14"/>
    <p:sldId id="295" r:id="rId15"/>
    <p:sldId id="262" r:id="rId16"/>
    <p:sldId id="284" r:id="rId17"/>
    <p:sldId id="263" r:id="rId18"/>
    <p:sldId id="288" r:id="rId19"/>
    <p:sldId id="282" r:id="rId20"/>
    <p:sldId id="264" r:id="rId21"/>
    <p:sldId id="283" r:id="rId22"/>
    <p:sldId id="273" r:id="rId23"/>
    <p:sldId id="265" r:id="rId24"/>
    <p:sldId id="289" r:id="rId25"/>
    <p:sldId id="296" r:id="rId26"/>
    <p:sldId id="290" r:id="rId27"/>
    <p:sldId id="297" r:id="rId28"/>
    <p:sldId id="300" r:id="rId29"/>
    <p:sldId id="301" r:id="rId30"/>
    <p:sldId id="291" r:id="rId31"/>
    <p:sldId id="298" r:id="rId32"/>
    <p:sldId id="302" r:id="rId33"/>
    <p:sldId id="303" r:id="rId34"/>
    <p:sldId id="292" r:id="rId35"/>
    <p:sldId id="299" r:id="rId36"/>
    <p:sldId id="304" r:id="rId37"/>
    <p:sldId id="266" r:id="rId38"/>
    <p:sldId id="280" r:id="rId39"/>
    <p:sldId id="293" r:id="rId40"/>
    <p:sldId id="267" r:id="rId41"/>
    <p:sldId id="276" r:id="rId42"/>
    <p:sldId id="268" r:id="rId43"/>
    <p:sldId id="275" r:id="rId44"/>
    <p:sldId id="274" r:id="rId45"/>
    <p:sldId id="279" r:id="rId46"/>
    <p:sldId id="2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30944"/>
        <c:axId val="101332480"/>
      </c:scatterChart>
      <c:valAx>
        <c:axId val="101330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332480"/>
        <c:crosses val="autoZero"/>
        <c:crossBetween val="midCat"/>
      </c:valAx>
      <c:valAx>
        <c:axId val="1013324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13309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28/10/2011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oind.in/4311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076648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Doctrine 2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660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</a:t>
            </a:r>
            <a:r>
              <a:rPr lang="en-US" smtClean="0"/>
              <a:t>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3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PDO and native extensions wrapper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" y="270892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 class</a:t>
            </a:r>
          </a:p>
          <a:p>
            <a:r>
              <a:rPr lang="en-US" dirty="0" smtClean="0"/>
              <a:t>Class defining a data unit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Persistence specifics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Metadata information using Annotations, XML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4955"/>
            <a:ext cx="8246532" cy="4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/>
              <a:t>The coolest feature of all</a:t>
            </a:r>
          </a:p>
          <a:p>
            <a:r>
              <a:rPr lang="en-US" dirty="0" smtClean="0"/>
              <a:t>Relations between entities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9880"/>
            <a:ext cx="7776864" cy="43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496944" cy="1362075"/>
          </a:xfrm>
        </p:spPr>
        <p:txBody>
          <a:bodyPr>
            <a:noAutofit/>
          </a:bodyPr>
          <a:lstStyle/>
          <a:p>
            <a:r>
              <a:rPr lang="en-US" sz="4100" dirty="0" smtClean="0"/>
              <a:t>Doctrine 2 – PHP </a:t>
            </a:r>
            <a:r>
              <a:rPr lang="en-US" sz="4100" dirty="0" smtClean="0">
                <a:solidFill>
                  <a:srgbClr val="FFFF00"/>
                </a:solidFill>
              </a:rPr>
              <a:t>O</a:t>
            </a:r>
            <a:r>
              <a:rPr lang="en-US" sz="4100" dirty="0" smtClean="0">
                <a:solidFill>
                  <a:srgbClr val="00B050"/>
                </a:solidFill>
              </a:rPr>
              <a:t>R</a:t>
            </a:r>
            <a:r>
              <a:rPr lang="en-US" sz="4100" dirty="0" smtClean="0">
                <a:solidFill>
                  <a:srgbClr val="FF0000"/>
                </a:solidFill>
              </a:rPr>
              <a:t>M</a:t>
            </a:r>
            <a:r>
              <a:rPr lang="en-US" sz="4100" dirty="0" smtClean="0"/>
              <a:t> framework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795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Main API</a:t>
            </a:r>
          </a:p>
          <a:p>
            <a:r>
              <a:rPr lang="en-US" dirty="0" smtClean="0"/>
              <a:t>Almost God object</a:t>
            </a:r>
          </a:p>
          <a:p>
            <a:r>
              <a:rPr lang="en-US" dirty="0" smtClean="0"/>
              <a:t>Used to manage entities</a:t>
            </a:r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524"/>
            <a:ext cx="8640960" cy="25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554927" cy="33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21255" cy="18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</a:p>
          <a:p>
            <a:r>
              <a:rPr lang="en-US" dirty="0" smtClean="0"/>
              <a:t>DQL – Doctrine Query Language</a:t>
            </a:r>
          </a:p>
          <a:p>
            <a:pPr lvl="1"/>
            <a:r>
              <a:rPr lang="en-US" dirty="0" smtClean="0"/>
              <a:t>SQL-kind-of language</a:t>
            </a:r>
          </a:p>
          <a:p>
            <a:r>
              <a:rPr lang="en-US" dirty="0" smtClean="0"/>
              <a:t>Using entities’ class names and properties’ names</a:t>
            </a:r>
          </a:p>
          <a:p>
            <a:pPr lvl="1"/>
            <a:r>
              <a:rPr lang="en-US" dirty="0" smtClean="0"/>
              <a:t>Not table names and column names</a:t>
            </a:r>
          </a:p>
          <a:p>
            <a:r>
              <a:rPr lang="en-US" dirty="0" smtClean="0"/>
              <a:t>Returns a (list of) entities</a:t>
            </a:r>
            <a:r>
              <a:rPr lang="en-GB" dirty="0" smtClean="0"/>
              <a:t>, usually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939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1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6651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2108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Rate </a:t>
            </a:r>
            <a:r>
              <a:rPr lang="en-US" sz="3200" dirty="0"/>
              <a:t>at </a:t>
            </a:r>
            <a:r>
              <a:rPr lang="en-US" sz="3200" dirty="0">
                <a:hlinkClick r:id="rId6"/>
              </a:rPr>
              <a:t>http://</a:t>
            </a:r>
            <a:r>
              <a:rPr lang="en-US" sz="3200" dirty="0" smtClean="0">
                <a:hlinkClick r:id="rId6"/>
              </a:rPr>
              <a:t>joind.in/4311</a:t>
            </a:r>
            <a:r>
              <a:rPr lang="en-US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244</TotalTime>
  <Words>793</Words>
  <Application>Microsoft Office PowerPoint</Application>
  <PresentationFormat>On-screen Show (4:3)</PresentationFormat>
  <Paragraphs>194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Verve</vt:lpstr>
      <vt:lpstr>Doctrine 2</vt:lpstr>
      <vt:lpstr>Who is this guy?</vt:lpstr>
      <vt:lpstr>Doctrine 2 – PHP ORM framework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Frameworks vs From scratch</vt:lpstr>
      <vt:lpstr>PHP ORMs</vt:lpstr>
      <vt:lpstr>PHP ORMs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64</cp:revision>
  <dcterms:created xsi:type="dcterms:W3CDTF">2011-07-19T01:59:29Z</dcterms:created>
  <dcterms:modified xsi:type="dcterms:W3CDTF">2011-10-28T13:35:41Z</dcterms:modified>
</cp:coreProperties>
</file>