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4"/>
  </p:notesMasterIdLst>
  <p:sldIdLst>
    <p:sldId id="256" r:id="rId2"/>
    <p:sldId id="308" r:id="rId3"/>
    <p:sldId id="258" r:id="rId4"/>
    <p:sldId id="309" r:id="rId5"/>
    <p:sldId id="260" r:id="rId6"/>
    <p:sldId id="268" r:id="rId7"/>
    <p:sldId id="285" r:id="rId8"/>
    <p:sldId id="299" r:id="rId9"/>
    <p:sldId id="292" r:id="rId10"/>
    <p:sldId id="286" r:id="rId11"/>
    <p:sldId id="274" r:id="rId12"/>
    <p:sldId id="293" r:id="rId13"/>
    <p:sldId id="294" r:id="rId14"/>
    <p:sldId id="267" r:id="rId15"/>
    <p:sldId id="287" r:id="rId16"/>
    <p:sldId id="261" r:id="rId17"/>
    <p:sldId id="289" r:id="rId18"/>
    <p:sldId id="306" r:id="rId19"/>
    <p:sldId id="288" r:id="rId20"/>
    <p:sldId id="290" r:id="rId21"/>
    <p:sldId id="291" r:id="rId22"/>
    <p:sldId id="265" r:id="rId23"/>
    <p:sldId id="269" r:id="rId24"/>
    <p:sldId id="270" r:id="rId25"/>
    <p:sldId id="275" r:id="rId26"/>
    <p:sldId id="276" r:id="rId27"/>
    <p:sldId id="266" r:id="rId28"/>
    <p:sldId id="271" r:id="rId29"/>
    <p:sldId id="273" r:id="rId30"/>
    <p:sldId id="297" r:id="rId31"/>
    <p:sldId id="307" r:id="rId32"/>
    <p:sldId id="300" r:id="rId33"/>
    <p:sldId id="272" r:id="rId34"/>
    <p:sldId id="303" r:id="rId35"/>
    <p:sldId id="262" r:id="rId36"/>
    <p:sldId id="277" r:id="rId37"/>
    <p:sldId id="278" r:id="rId38"/>
    <p:sldId id="279" r:id="rId39"/>
    <p:sldId id="301" r:id="rId40"/>
    <p:sldId id="281" r:id="rId41"/>
    <p:sldId id="282" r:id="rId42"/>
    <p:sldId id="298" r:id="rId43"/>
    <p:sldId id="283" r:id="rId44"/>
    <p:sldId id="295" r:id="rId45"/>
    <p:sldId id="284" r:id="rId46"/>
    <p:sldId id="296" r:id="rId47"/>
    <p:sldId id="264" r:id="rId48"/>
    <p:sldId id="280" r:id="rId49"/>
    <p:sldId id="263" r:id="rId50"/>
    <p:sldId id="304" r:id="rId51"/>
    <p:sldId id="305" r:id="rId52"/>
    <p:sldId id="25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9D8D2-0053-4ACC-92D7-0D027627E90D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E681E-88C9-47BC-9487-5040F2D967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258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6400188-F584-494F-BBBC-A8AA897C60FE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00188-F584-494F-BBBC-A8AA897C60FE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F6400188-F584-494F-BBBC-A8AA897C60FE}" type="datetimeFigureOut">
              <a:rPr lang="en-GB" smtClean="0"/>
              <a:t>21/11/2011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1265798-91E6-456B-ACBA-79238C56AFC6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species.co.uk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juokaz" TargetMode="External"/><Relationship Id="rId4" Type="http://schemas.openxmlformats.org/officeDocument/2006/relationships/hyperlink" Target="http://juokaz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tter.com/juokaz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1387737"/>
            <a:ext cx="7920880" cy="17319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The new era of </a:t>
            </a:r>
            <a:br>
              <a:rPr lang="en-GB" dirty="0" smtClean="0"/>
            </a:br>
            <a:r>
              <a:rPr lang="en-GB" dirty="0" smtClean="0"/>
              <a:t>PHP frameworks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767862"/>
            <a:ext cx="8352928" cy="1752600"/>
          </a:xfrm>
        </p:spPr>
        <p:txBody>
          <a:bodyPr/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i="1" dirty="0" smtClean="0"/>
              <a:t>“Joe”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endParaRPr lang="lt-LT" dirty="0" smtClean="0"/>
          </a:p>
          <a:p>
            <a:r>
              <a:rPr lang="en-US" dirty="0" smtClean="0"/>
              <a:t>http://juokaz.com / juozas@juokaz.com / @</a:t>
            </a:r>
            <a:r>
              <a:rPr lang="en-US" dirty="0" err="1" smtClean="0"/>
              <a:t>juokaz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024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somehow happens, no one knows why</a:t>
            </a:r>
          </a:p>
          <a:p>
            <a:pPr lvl="1"/>
            <a:r>
              <a:rPr lang="en-US" dirty="0" smtClean="0"/>
              <a:t>Or how</a:t>
            </a:r>
          </a:p>
          <a:p>
            <a:r>
              <a:rPr lang="en-US" dirty="0" smtClean="0"/>
              <a:t>Because of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__get</a:t>
            </a:r>
            <a:r>
              <a:rPr lang="en-US" dirty="0" smtClean="0"/>
              <a:t>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__set</a:t>
            </a:r>
            <a:r>
              <a:rPr lang="en-US" dirty="0" smtClean="0"/>
              <a:t>, and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__call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They are slow</a:t>
            </a:r>
          </a:p>
          <a:p>
            <a:r>
              <a:rPr lang="en-US" dirty="0" smtClean="0"/>
              <a:t>API is unclear</a:t>
            </a:r>
          </a:p>
          <a:p>
            <a:r>
              <a:rPr lang="en-US" dirty="0" smtClean="0"/>
              <a:t>Allow crazy things like multi-inheritance</a:t>
            </a:r>
          </a:p>
          <a:p>
            <a:pPr lvl="1"/>
            <a:r>
              <a:rPr lang="en-US" dirty="0" smtClean="0"/>
              <a:t>Doctrine 1 behaviors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09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</a:t>
            </a:r>
            <a:r>
              <a:rPr lang="en-US" dirty="0"/>
              <a:t>o</a:t>
            </a:r>
            <a:r>
              <a:rPr lang="en-US" dirty="0" smtClean="0"/>
              <a:t>riented programming</a:t>
            </a:r>
          </a:p>
          <a:p>
            <a:r>
              <a:rPr lang="en-US" dirty="0" smtClean="0"/>
              <a:t>Static class oriented programming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sz="2000" dirty="0" err="1">
                <a:latin typeface="Consolas" pitchFamily="49" charset="0"/>
                <a:cs typeface="Consolas" pitchFamily="49" charset="0"/>
              </a:rPr>
              <a:t>require_once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 'path/to/F3.php';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F3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::route('GET /','home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');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function home() {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echo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'Hello, world!';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 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F3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::run();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</a:t>
            </a:r>
            <a:r>
              <a:rPr lang="en-US" dirty="0" err="1" smtClean="0"/>
              <a:t>vs</a:t>
            </a:r>
            <a:r>
              <a:rPr lang="en-US" dirty="0" smtClean="0"/>
              <a:t> SCOP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28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Full-stack frameworks…</a:t>
            </a:r>
          </a:p>
          <a:p>
            <a:r>
              <a:rPr lang="en-US" dirty="0" smtClean="0"/>
              <a:t>ZF is called bloated</a:t>
            </a:r>
          </a:p>
          <a:p>
            <a:pPr lvl="1"/>
            <a:r>
              <a:rPr lang="en-US" dirty="0" smtClean="0"/>
              <a:t>Is it?</a:t>
            </a:r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party libraries</a:t>
            </a:r>
          </a:p>
          <a:p>
            <a:r>
              <a:rPr lang="en-US" dirty="0" smtClean="0"/>
              <a:t>PEAR components</a:t>
            </a:r>
          </a:p>
          <a:p>
            <a:r>
              <a:rPr lang="en-US" dirty="0" smtClean="0"/>
              <a:t>Reinventing the wheel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42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Steep-learning curve</a:t>
            </a:r>
          </a:p>
          <a:p>
            <a:pPr lvl="1"/>
            <a:r>
              <a:rPr lang="en-US" dirty="0" smtClean="0"/>
              <a:t>Is that a feature?</a:t>
            </a:r>
          </a:p>
          <a:p>
            <a:r>
              <a:rPr lang="en-US" dirty="0" smtClean="0"/>
              <a:t>No real tutorials</a:t>
            </a:r>
          </a:p>
          <a:p>
            <a:r>
              <a:rPr lang="en-US" dirty="0" smtClean="0"/>
              <a:t>No </a:t>
            </a:r>
            <a:r>
              <a:rPr lang="en-US" i="1" dirty="0" smtClean="0"/>
              <a:t>“official” </a:t>
            </a:r>
            <a:r>
              <a:rPr lang="en-US" dirty="0" smtClean="0"/>
              <a:t>pattern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361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it be improved?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2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Completely new concepts</a:t>
            </a:r>
          </a:p>
          <a:p>
            <a:r>
              <a:rPr lang="en-US" dirty="0" smtClean="0"/>
              <a:t>Yes and we are all doing it</a:t>
            </a:r>
          </a:p>
          <a:p>
            <a:pPr lvl="1"/>
            <a:r>
              <a:rPr lang="en-US" dirty="0" smtClean="0"/>
              <a:t>Feedback drives it</a:t>
            </a:r>
          </a:p>
          <a:p>
            <a:r>
              <a:rPr lang="en-US" dirty="0" smtClean="0"/>
              <a:t>Rewriting from scratch?</a:t>
            </a:r>
          </a:p>
          <a:p>
            <a:r>
              <a:rPr lang="en-US" dirty="0" smtClean="0"/>
              <a:t>Standards</a:t>
            </a:r>
          </a:p>
          <a:p>
            <a:pPr lvl="1"/>
            <a:r>
              <a:rPr lang="en-US" dirty="0" smtClean="0"/>
              <a:t>Agreements</a:t>
            </a:r>
          </a:p>
          <a:p>
            <a:pPr lvl="1"/>
            <a:r>
              <a:rPr lang="en-US" dirty="0" smtClean="0"/>
              <a:t>Consistent </a:t>
            </a:r>
          </a:p>
          <a:p>
            <a:r>
              <a:rPr lang="en-US" dirty="0" smtClean="0"/>
              <a:t>PHP 5.3 all the way!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it be improved?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360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b="1" dirty="0" smtClean="0"/>
              <a:t>2011</a:t>
            </a:r>
            <a:r>
              <a:rPr lang="en-US" sz="9600" dirty="0" smtClean="0"/>
              <a:t> </a:t>
            </a:r>
            <a:r>
              <a:rPr lang="en-US" dirty="0" smtClean="0"/>
              <a:t>– new era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idea of having a calling for 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404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</a:t>
            </a:r>
            <a:r>
              <a:rPr lang="en-US" dirty="0"/>
              <a:t>define pre-2011 as first </a:t>
            </a:r>
            <a:r>
              <a:rPr lang="en-US" dirty="0" smtClean="0"/>
              <a:t>phase</a:t>
            </a:r>
          </a:p>
          <a:p>
            <a:r>
              <a:rPr lang="en-US" dirty="0" smtClean="0"/>
              <a:t>Can we call before ZF and </a:t>
            </a:r>
            <a:r>
              <a:rPr lang="en-US" dirty="0" err="1" smtClean="0"/>
              <a:t>Symfony</a:t>
            </a:r>
            <a:r>
              <a:rPr lang="en-US" dirty="0"/>
              <a:t> </a:t>
            </a:r>
            <a:r>
              <a:rPr lang="en-US" dirty="0" smtClean="0"/>
              <a:t>frameworks as frameworks?</a:t>
            </a:r>
          </a:p>
          <a:p>
            <a:pPr lvl="1"/>
            <a:r>
              <a:rPr lang="en-US" dirty="0" smtClean="0"/>
              <a:t>I haven’t used them</a:t>
            </a:r>
            <a:r>
              <a:rPr lang="en-GB" dirty="0"/>
              <a:t>	</a:t>
            </a:r>
            <a:endParaRPr lang="en-GB" dirty="0" smtClean="0"/>
          </a:p>
          <a:p>
            <a:r>
              <a:rPr lang="en-US" dirty="0" smtClean="0"/>
              <a:t>This year frameworks are entering a second phase</a:t>
            </a:r>
          </a:p>
          <a:p>
            <a:r>
              <a:rPr lang="en-US" dirty="0" smtClean="0"/>
              <a:t>Interesting things will happen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2011 – new era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916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PHP4 vs. PHP5.3</a:t>
            </a:r>
            <a:endParaRPr lang="en-US" dirty="0" smtClean="0"/>
          </a:p>
          <a:p>
            <a:r>
              <a:rPr lang="en-US" dirty="0" smtClean="0"/>
              <a:t>PHP is not about PHP-only anymore</a:t>
            </a:r>
          </a:p>
          <a:p>
            <a:r>
              <a:rPr lang="en-US" dirty="0" smtClean="0"/>
              <a:t>Integration with services and tools matter</a:t>
            </a:r>
          </a:p>
          <a:p>
            <a:r>
              <a:rPr lang="en-US" dirty="0" smtClean="0"/>
              <a:t>Fixating to one framework happens less and less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is no longer PHP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801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2011 the year all new ideas get released</a:t>
            </a:r>
          </a:p>
          <a:p>
            <a:pPr lvl="1"/>
            <a:r>
              <a:rPr lang="en-US" dirty="0" smtClean="0"/>
              <a:t>Most of them</a:t>
            </a:r>
          </a:p>
          <a:p>
            <a:r>
              <a:rPr lang="en-US" dirty="0" smtClean="0"/>
              <a:t>Major frameworks’ releases</a:t>
            </a:r>
          </a:p>
          <a:p>
            <a:r>
              <a:rPr lang="en-US" dirty="0" smtClean="0"/>
              <a:t>Improved ideas</a:t>
            </a:r>
          </a:p>
          <a:p>
            <a:r>
              <a:rPr lang="en-US" dirty="0" smtClean="0"/>
              <a:t>PHP 5.3-only releases appear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eleases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433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Juozas\Documents\personal\pictures\profil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700" y="-387424"/>
            <a:ext cx="10909212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267494"/>
            <a:ext cx="8229600" cy="11452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is this guy?</a:t>
            </a:r>
            <a:endParaRPr lang="en-GB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47456" y="1484784"/>
            <a:ext cx="4789040" cy="4970024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2600" dirty="0" err="1" smtClean="0"/>
              <a:t>Juozas</a:t>
            </a:r>
            <a:r>
              <a:rPr lang="en-US" sz="2600" dirty="0" smtClean="0"/>
              <a:t> </a:t>
            </a:r>
            <a:r>
              <a:rPr lang="en-US" sz="2600" dirty="0" err="1" smtClean="0"/>
              <a:t>Kaziuk</a:t>
            </a:r>
            <a:r>
              <a:rPr lang="lt-LT" sz="2600" dirty="0" smtClean="0"/>
              <a:t>ėnas</a:t>
            </a:r>
            <a:r>
              <a:rPr lang="en-US" sz="2600" dirty="0" smtClean="0"/>
              <a:t>, Lithuanian</a:t>
            </a:r>
          </a:p>
          <a:p>
            <a:pPr>
              <a:spcAft>
                <a:spcPts val="800"/>
              </a:spcAft>
            </a:pPr>
            <a:r>
              <a:rPr lang="en-US" sz="2600" dirty="0" smtClean="0"/>
              <a:t>You can call me </a:t>
            </a:r>
            <a:r>
              <a:rPr lang="en-US" sz="2600" i="1" dirty="0" smtClean="0"/>
              <a:t>Joe</a:t>
            </a:r>
          </a:p>
          <a:p>
            <a:pPr>
              <a:spcAft>
                <a:spcPts val="800"/>
              </a:spcAft>
            </a:pPr>
            <a:r>
              <a:rPr lang="en-US" sz="2600" dirty="0" smtClean="0"/>
              <a:t>3 years in Edinburgh, UK</a:t>
            </a:r>
          </a:p>
          <a:p>
            <a:pPr>
              <a:spcAft>
                <a:spcPts val="800"/>
              </a:spcAft>
            </a:pPr>
            <a:r>
              <a:rPr lang="en-US" sz="2600" dirty="0" smtClean="0"/>
              <a:t>CEO of </a:t>
            </a:r>
            <a:r>
              <a:rPr lang="en-US" sz="2600" dirty="0" smtClean="0">
                <a:hlinkClick r:id="rId3"/>
              </a:rPr>
              <a:t>Web Species</a:t>
            </a:r>
            <a:endParaRPr lang="en-US" sz="2600" dirty="0" smtClean="0"/>
          </a:p>
          <a:p>
            <a:pPr>
              <a:spcAft>
                <a:spcPts val="800"/>
              </a:spcAft>
            </a:pPr>
            <a:r>
              <a:rPr lang="en-US" sz="2600" i="1" dirty="0" smtClean="0"/>
              <a:t>Occasional</a:t>
            </a:r>
            <a:r>
              <a:rPr lang="en-US" sz="2600" dirty="0" smtClean="0"/>
              <a:t> open source developer</a:t>
            </a:r>
          </a:p>
          <a:p>
            <a:pPr>
              <a:spcAft>
                <a:spcPts val="800"/>
              </a:spcAft>
            </a:pPr>
            <a:r>
              <a:rPr lang="en-US" sz="2600" dirty="0" smtClean="0"/>
              <a:t>Conferences speaker</a:t>
            </a:r>
          </a:p>
          <a:p>
            <a:pPr>
              <a:spcAft>
                <a:spcPts val="800"/>
              </a:spcAft>
            </a:pPr>
            <a:r>
              <a:rPr lang="en-US" sz="2600" dirty="0" smtClean="0"/>
              <a:t>More info in </a:t>
            </a:r>
            <a:r>
              <a:rPr lang="en-US" sz="2600" b="1" dirty="0" smtClean="0">
                <a:hlinkClick r:id="rId4"/>
              </a:rPr>
              <a:t>http://juokaz.com</a:t>
            </a:r>
            <a:endParaRPr lang="en-US" sz="2600" b="1" dirty="0" smtClean="0"/>
          </a:p>
          <a:p>
            <a:pPr>
              <a:spcAft>
                <a:spcPts val="800"/>
              </a:spcAft>
            </a:pPr>
            <a:r>
              <a:rPr lang="en-US" sz="4000" dirty="0" smtClean="0"/>
              <a:t>Tweet me </a:t>
            </a:r>
            <a:r>
              <a:rPr lang="en-US" sz="4000" dirty="0" smtClean="0">
                <a:hlinkClick r:id="rId5"/>
              </a:rPr>
              <a:t>@</a:t>
            </a:r>
            <a:r>
              <a:rPr lang="en-US" sz="4000" dirty="0" err="1" smtClean="0">
                <a:hlinkClick r:id="rId5"/>
              </a:rPr>
              <a:t>juokaz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53262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SVN is no longer here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drives development</a:t>
            </a:r>
          </a:p>
          <a:p>
            <a:pPr lvl="1"/>
            <a:r>
              <a:rPr lang="en-US" dirty="0" smtClean="0"/>
              <a:t>Pull requests per day = ?</a:t>
            </a:r>
          </a:p>
          <a:p>
            <a:pPr lvl="1"/>
            <a:r>
              <a:rPr lang="en-US" dirty="0" smtClean="0"/>
              <a:t>Easier to contribute</a:t>
            </a:r>
          </a:p>
          <a:p>
            <a:r>
              <a:rPr lang="en-US" dirty="0" smtClean="0"/>
              <a:t>PHP is now on </a:t>
            </a:r>
            <a:r>
              <a:rPr lang="en-US" dirty="0" err="1" smtClean="0"/>
              <a:t>Git</a:t>
            </a:r>
            <a:r>
              <a:rPr lang="en-US" dirty="0" smtClean="0"/>
              <a:t> too</a:t>
            </a:r>
          </a:p>
          <a:p>
            <a:r>
              <a:rPr lang="en-US" dirty="0" smtClean="0"/>
              <a:t>No more access to commit</a:t>
            </a:r>
          </a:p>
          <a:p>
            <a:pPr lvl="1"/>
            <a:r>
              <a:rPr lang="en-US" dirty="0" smtClean="0"/>
              <a:t>No more CLA for ZF</a:t>
            </a:r>
            <a:endParaRPr lang="en-US" dirty="0" smtClean="0"/>
          </a:p>
          <a:p>
            <a:r>
              <a:rPr lang="en-US" dirty="0" smtClean="0"/>
              <a:t>Will create potential forks in a future?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70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s3.amazonaws.com/awesome_screenshot/624299?AWSAccessKeyId=0R7FMW7AXRVCYMAPTPR2&amp;Expires=1305937214&amp;Signature=CZuL%2BRvXhAOQ%2F0n7If8CcXe9HLY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16632"/>
            <a:ext cx="5588060" cy="647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18823" y="6524436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Symfony2 contributions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46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they are fixing?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of the 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8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</a:t>
            </a:r>
          </a:p>
          <a:p>
            <a:r>
              <a:rPr lang="en-US" dirty="0" smtClean="0"/>
              <a:t>Explicit methods and variables</a:t>
            </a:r>
          </a:p>
          <a:p>
            <a:r>
              <a:rPr lang="en-US" dirty="0" smtClean="0"/>
              <a:t>Produces clean code</a:t>
            </a:r>
          </a:p>
          <a:p>
            <a:r>
              <a:rPr lang="en-US" dirty="0" smtClean="0"/>
              <a:t>Some functionality is gone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09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core</a:t>
            </a:r>
            <a:endParaRPr lang="en-US" dirty="0" smtClean="0"/>
          </a:p>
          <a:p>
            <a:r>
              <a:rPr lang="en-US" dirty="0" smtClean="0"/>
              <a:t>Separating elements into components</a:t>
            </a:r>
            <a:endParaRPr lang="en-GB" dirty="0" smtClean="0"/>
          </a:p>
          <a:p>
            <a:r>
              <a:rPr lang="en-US" dirty="0" smtClean="0"/>
              <a:t>Reusing existing libraries</a:t>
            </a:r>
          </a:p>
          <a:p>
            <a:pPr lvl="1"/>
            <a:r>
              <a:rPr lang="en-US" dirty="0" smtClean="0"/>
              <a:t>Like Doctrine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578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more cleaner</a:t>
            </a:r>
          </a:p>
          <a:p>
            <a:r>
              <a:rPr lang="en-US" dirty="0" smtClean="0"/>
              <a:t>More comprehensive</a:t>
            </a:r>
          </a:p>
          <a:p>
            <a:r>
              <a:rPr lang="en-US" dirty="0" smtClean="0"/>
              <a:t>Tutorials</a:t>
            </a:r>
          </a:p>
          <a:p>
            <a:r>
              <a:rPr lang="en-US" dirty="0" smtClean="0"/>
              <a:t>Reduce entry barrier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37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major achievement</a:t>
            </a:r>
          </a:p>
          <a:p>
            <a:r>
              <a:rPr lang="en-US" dirty="0" smtClean="0"/>
              <a:t>Lower memory usage too</a:t>
            </a:r>
          </a:p>
          <a:p>
            <a:r>
              <a:rPr lang="en-US" dirty="0" smtClean="0"/>
              <a:t>PHP level</a:t>
            </a:r>
          </a:p>
          <a:p>
            <a:r>
              <a:rPr lang="en-US" dirty="0" smtClean="0"/>
              <a:t>Frontend level</a:t>
            </a:r>
          </a:p>
          <a:p>
            <a:pPr lvl="1"/>
            <a:r>
              <a:rPr lang="en-US" dirty="0" smtClean="0"/>
              <a:t>Headers</a:t>
            </a:r>
          </a:p>
          <a:p>
            <a:pPr lvl="1"/>
            <a:r>
              <a:rPr lang="en-US" dirty="0" smtClean="0"/>
              <a:t>ESI</a:t>
            </a:r>
          </a:p>
          <a:p>
            <a:pPr lvl="1"/>
            <a:r>
              <a:rPr lang="en-US" dirty="0" smtClean="0"/>
              <a:t>Assets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470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new?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531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5.3 feature</a:t>
            </a:r>
          </a:p>
          <a:p>
            <a:r>
              <a:rPr lang="en-US" dirty="0" smtClean="0"/>
              <a:t>Helps for frameworks like ZF a lot </a:t>
            </a:r>
          </a:p>
          <a:p>
            <a:pPr lvl="1"/>
            <a:r>
              <a:rPr lang="en-US" dirty="0" smtClean="0"/>
              <a:t>No more “_”</a:t>
            </a:r>
          </a:p>
          <a:p>
            <a:r>
              <a:rPr lang="en-US" dirty="0" smtClean="0"/>
              <a:t>Clean code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use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Zend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\Http\Request;</a:t>
            </a: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$request = new Request();</a:t>
            </a:r>
          </a:p>
          <a:p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Namespaces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675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PSR-0 standard</a:t>
            </a:r>
          </a:p>
          <a:p>
            <a:r>
              <a:rPr lang="en-US" dirty="0" smtClean="0"/>
              <a:t>Examples</a:t>
            </a:r>
            <a:endParaRPr lang="en-GB" dirty="0"/>
          </a:p>
          <a:p>
            <a:pPr lvl="1"/>
            <a:r>
              <a:rPr lang="en-GB" dirty="0">
                <a:latin typeface="Consolas" pitchFamily="49" charset="0"/>
                <a:cs typeface="Consolas" pitchFamily="49" charset="0"/>
              </a:rPr>
              <a:t>\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Zend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\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Acl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=&gt;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en-GB" dirty="0" smtClean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Zend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/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Acl.php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dirty="0">
                <a:latin typeface="Consolas" pitchFamily="49" charset="0"/>
                <a:cs typeface="Consolas" pitchFamily="49" charset="0"/>
              </a:rPr>
              <a:t>\Doctrine\Common\</a:t>
            </a:r>
            <a:r>
              <a:rPr lang="en-GB" dirty="0" err="1">
                <a:latin typeface="Consolas" pitchFamily="49" charset="0"/>
                <a:cs typeface="Consolas" pitchFamily="49" charset="0"/>
              </a:rPr>
              <a:t>IsolatedClassLoader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 =&gt; 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/Doctrine/Common/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IsolatedClassLoader.php</a:t>
            </a:r>
            <a:endParaRPr lang="en-GB" dirty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dirty="0">
                <a:latin typeface="Consolas" pitchFamily="49" charset="0"/>
                <a:cs typeface="Consolas" pitchFamily="49" charset="0"/>
              </a:rPr>
              <a:t>\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Zend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Mail_Message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=&gt; </a:t>
            </a:r>
            <a:br>
              <a:rPr lang="en-GB" dirty="0">
                <a:latin typeface="Consolas" pitchFamily="49" charset="0"/>
                <a:cs typeface="Consolas" pitchFamily="49" charset="0"/>
              </a:rPr>
            </a:br>
            <a:r>
              <a:rPr lang="en-GB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Zend</a:t>
            </a:r>
            <a:r>
              <a:rPr lang="en-GB" dirty="0" smtClean="0">
                <a:latin typeface="Consolas" pitchFamily="49" charset="0"/>
                <a:cs typeface="Consolas" pitchFamily="49" charset="0"/>
              </a:rPr>
              <a:t>/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Mail_Message.php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A recommended approach by all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</a:t>
            </a:r>
            <a:r>
              <a:rPr lang="en-US" dirty="0" err="1" smtClean="0"/>
              <a:t>Autoloading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53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lightrave.com/wp-content/uploads/2010/08/800px-Human_evolution_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02" y="1196752"/>
            <a:ext cx="9232979" cy="577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611560" y="548680"/>
            <a:ext cx="7704856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http://dev8.teamlalala.com/wp-content/themes/accumulo/images/logo_symfon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03648" y="6309320"/>
            <a:ext cx="45719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5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inside source code</a:t>
            </a:r>
          </a:p>
          <a:p>
            <a:r>
              <a:rPr lang="en-US" dirty="0" smtClean="0"/>
              <a:t>Coming from Java et al world</a:t>
            </a:r>
          </a:p>
          <a:p>
            <a:r>
              <a:rPr lang="en-US" dirty="0" smtClean="0"/>
              <a:t>Improves RAD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sz="1800" i="1" dirty="0" smtClean="0">
                <a:latin typeface="Consolas" pitchFamily="49" charset="0"/>
                <a:cs typeface="Consolas" pitchFamily="49" charset="0"/>
              </a:rPr>
              <a:t>/** </a:t>
            </a:r>
          </a:p>
          <a:p>
            <a:pPr marL="0" indent="0">
              <a:buNone/>
            </a:pPr>
            <a:r>
              <a:rPr lang="en-GB" sz="18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i="1" dirty="0" smtClean="0">
                <a:latin typeface="Consolas" pitchFamily="49" charset="0"/>
                <a:cs typeface="Consolas" pitchFamily="49" charset="0"/>
              </a:rPr>
              <a:t>* @Meta\User(namespace=“speaker")</a:t>
            </a:r>
          </a:p>
          <a:p>
            <a:pPr marL="0" indent="0">
              <a:buNone/>
            </a:pPr>
            <a:r>
              <a:rPr lang="en-GB" sz="18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i="1" dirty="0" smtClean="0">
                <a:latin typeface="Consolas" pitchFamily="49" charset="0"/>
                <a:cs typeface="Consolas" pitchFamily="49" charset="0"/>
              </a:rPr>
              <a:t>* @Meta\Talks\PHP(topic=“frameworks") </a:t>
            </a:r>
          </a:p>
          <a:p>
            <a:pPr marL="0" indent="0">
              <a:buNone/>
            </a:pPr>
            <a:r>
              <a:rPr lang="en-GB" sz="1800" i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1800" i="1" dirty="0" smtClean="0">
                <a:latin typeface="Consolas" pitchFamily="49" charset="0"/>
                <a:cs typeface="Consolas" pitchFamily="49" charset="0"/>
              </a:rPr>
              <a:t>*/ </a:t>
            </a:r>
          </a:p>
          <a:p>
            <a:pPr marL="0" indent="0"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class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User </a:t>
            </a:r>
            <a:endParaRPr lang="en-GB" sz="18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{ 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417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Singletons suck</a:t>
            </a:r>
            <a:endParaRPr lang="en-US" dirty="0" smtClean="0"/>
          </a:p>
          <a:p>
            <a:r>
              <a:rPr lang="en-US" dirty="0" smtClean="0"/>
              <a:t>Must have for clean code</a:t>
            </a:r>
          </a:p>
          <a:p>
            <a:r>
              <a:rPr lang="en-US" dirty="0" smtClean="0"/>
              <a:t>Helps for testing</a:t>
            </a:r>
          </a:p>
          <a:p>
            <a:r>
              <a:rPr lang="en-US" dirty="0" smtClean="0"/>
              <a:t>Containers mike life easy</a:t>
            </a:r>
          </a:p>
          <a:p>
            <a:pPr lvl="1"/>
            <a:r>
              <a:rPr lang="en-US" dirty="0" smtClean="0"/>
              <a:t>Auto-injecting dependencies</a:t>
            </a: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public function __construct(Mailer $mailer, DB $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db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Injection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91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3.bp.blogspot.com/_d8KS-4DYrDI/TFxjD9X1IhI/AAAAAAAAAA8/ylmx3jUGclw/s1600/Blue+screen+of+Dea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7384"/>
            <a:ext cx="9180512" cy="688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28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</a:p>
          <a:p>
            <a:r>
              <a:rPr lang="en-US" dirty="0" smtClean="0"/>
              <a:t>Windows support </a:t>
            </a:r>
          </a:p>
          <a:p>
            <a:pPr lvl="1"/>
            <a:r>
              <a:rPr lang="en-US" dirty="0" smtClean="0"/>
              <a:t>SQL Server support</a:t>
            </a:r>
          </a:p>
          <a:p>
            <a:r>
              <a:rPr lang="en-US" dirty="0" smtClean="0"/>
              <a:t>Cloud support</a:t>
            </a:r>
            <a:endParaRPr lang="en-GB" dirty="0" smtClean="0"/>
          </a:p>
          <a:p>
            <a:r>
              <a:rPr lang="en-US" dirty="0" err="1" smtClean="0"/>
              <a:t>NoSQL</a:t>
            </a:r>
            <a:r>
              <a:rPr lang="en-US" dirty="0" smtClean="0"/>
              <a:t> support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Interoperability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53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APIs are now very common</a:t>
            </a:r>
          </a:p>
          <a:p>
            <a:r>
              <a:rPr lang="en-US" dirty="0" smtClean="0"/>
              <a:t>Proper support for it</a:t>
            </a:r>
          </a:p>
          <a:p>
            <a:pPr lvl="1"/>
            <a:r>
              <a:rPr lang="en-US" dirty="0" err="1" smtClean="0"/>
              <a:t>RestBundle</a:t>
            </a:r>
            <a:r>
              <a:rPr lang="en-US" dirty="0" smtClean="0"/>
              <a:t> in Symfony2</a:t>
            </a:r>
          </a:p>
          <a:p>
            <a:r>
              <a:rPr lang="en-US" dirty="0" smtClean="0"/>
              <a:t>Routes</a:t>
            </a:r>
          </a:p>
          <a:p>
            <a:r>
              <a:rPr lang="en-US" dirty="0" smtClean="0"/>
              <a:t>Data formats</a:t>
            </a:r>
          </a:p>
          <a:p>
            <a:r>
              <a:rPr lang="en-US" dirty="0" err="1" smtClean="0"/>
              <a:t>OAuth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553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/>
              <a:t>z</a:t>
            </a:r>
            <a:r>
              <a:rPr lang="en-US" i="1" dirty="0" err="1" smtClean="0"/>
              <a:t>e</a:t>
            </a:r>
            <a:r>
              <a:rPr lang="en-US" dirty="0" smtClean="0"/>
              <a:t> Java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ze</a:t>
            </a:r>
            <a:r>
              <a:rPr lang="en-US" dirty="0" smtClean="0"/>
              <a:t> == the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0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cop </a:t>
            </a:r>
            <a:r>
              <a:rPr lang="en-US" dirty="0" err="1" smtClean="0"/>
              <a:t>vs</a:t>
            </a:r>
            <a:r>
              <a:rPr lang="en-US" dirty="0" smtClean="0"/>
              <a:t> bad cop</a:t>
            </a:r>
          </a:p>
          <a:p>
            <a:pPr lvl="1"/>
            <a:r>
              <a:rPr lang="en-US" dirty="0" smtClean="0"/>
              <a:t>I’m not a cop</a:t>
            </a:r>
          </a:p>
          <a:p>
            <a:r>
              <a:rPr lang="en-US" dirty="0" smtClean="0"/>
              <a:t>XML files</a:t>
            </a:r>
          </a:p>
          <a:p>
            <a:pPr lvl="1"/>
            <a:r>
              <a:rPr lang="en-US" dirty="0" smtClean="0"/>
              <a:t>We used to like YAML, not anymore?..</a:t>
            </a:r>
          </a:p>
          <a:p>
            <a:r>
              <a:rPr lang="en-US" dirty="0" smtClean="0"/>
              <a:t>Patterns moving to PHP</a:t>
            </a:r>
          </a:p>
          <a:p>
            <a:r>
              <a:rPr lang="en-US" dirty="0" smtClean="0"/>
              <a:t>Dependency Injection Container (DIC)</a:t>
            </a:r>
          </a:p>
          <a:p>
            <a:r>
              <a:rPr lang="en-US" dirty="0" smtClean="0"/>
              <a:t>Is this a good thing?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83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Microframeworks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48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different problems </a:t>
            </a:r>
          </a:p>
          <a:p>
            <a:pPr lvl="1"/>
            <a:r>
              <a:rPr lang="en-US" dirty="0" smtClean="0"/>
              <a:t>In a different way</a:t>
            </a:r>
          </a:p>
          <a:p>
            <a:r>
              <a:rPr lang="en-US" dirty="0" smtClean="0"/>
              <a:t>Not a new thing, but PHP 5.3 cleans them</a:t>
            </a:r>
          </a:p>
          <a:p>
            <a:r>
              <a:rPr lang="en-US" dirty="0" smtClean="0"/>
              <a:t>Popular example is </a:t>
            </a:r>
            <a:r>
              <a:rPr lang="en-US" dirty="0" err="1" smtClean="0"/>
              <a:t>Silex</a:t>
            </a:r>
            <a:endParaRPr lang="en-US" dirty="0" smtClean="0"/>
          </a:p>
          <a:p>
            <a:r>
              <a:rPr lang="en-US" dirty="0" smtClean="0"/>
              <a:t>There is a ton more</a:t>
            </a:r>
          </a:p>
          <a:p>
            <a:r>
              <a:rPr lang="en-US" dirty="0" smtClean="0"/>
              <a:t>Simple, fast to work with</a:t>
            </a:r>
          </a:p>
          <a:p>
            <a:r>
              <a:rPr lang="en-US" dirty="0" smtClean="0"/>
              <a:t>It’s not about simple API, framework should be small too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Microframeworks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025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Really simple setup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app = new 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Silex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\Application();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app-&gt;get('/hello/{name}',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function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($name) {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     return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"Hello $name";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  }); 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app-&gt;run();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04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I’m too young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have used any frameworks released before ~2005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691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chose 3 to show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65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process</a:t>
            </a:r>
          </a:p>
          <a:p>
            <a:pPr lvl="1"/>
            <a:r>
              <a:rPr lang="en-US" dirty="0" smtClean="0"/>
              <a:t>Converting to Namespaces</a:t>
            </a:r>
          </a:p>
          <a:p>
            <a:r>
              <a:rPr lang="en-US" dirty="0" err="1" smtClean="0"/>
              <a:t>Autoloading</a:t>
            </a:r>
            <a:endParaRPr lang="en-US" dirty="0" smtClean="0"/>
          </a:p>
          <a:p>
            <a:r>
              <a:rPr lang="en-US" dirty="0" smtClean="0"/>
              <a:t>MVC</a:t>
            </a:r>
          </a:p>
          <a:p>
            <a:r>
              <a:rPr lang="en-US" dirty="0" smtClean="0"/>
              <a:t>Internationalization</a:t>
            </a:r>
          </a:p>
          <a:p>
            <a:r>
              <a:rPr lang="en-US" dirty="0" smtClean="0"/>
              <a:t>Documentation</a:t>
            </a:r>
          </a:p>
          <a:p>
            <a:r>
              <a:rPr lang="en-US" dirty="0" err="1" smtClean="0"/>
              <a:t>Componetization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Zend</a:t>
            </a:r>
            <a:r>
              <a:rPr lang="en-US" dirty="0" smtClean="0"/>
              <a:t> Framework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5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2248347"/>
            <a:ext cx="8784975" cy="387781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Can be used in ZF 1</a:t>
            </a:r>
          </a:p>
          <a:p>
            <a:r>
              <a:rPr lang="en-US" dirty="0" smtClean="0">
                <a:latin typeface="Calibri" pitchFamily="34" charset="0"/>
                <a:cs typeface="Calibri" pitchFamily="34" charset="0"/>
              </a:rPr>
              <a:t>Fastest way to load classes</a:t>
            </a:r>
            <a:endParaRPr lang="en-US" dirty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GB" dirty="0" smtClean="0">
              <a:latin typeface="Calibri" pitchFamily="34" charset="0"/>
              <a:cs typeface="Calibri" pitchFamily="34" charset="0"/>
            </a:endParaRPr>
          </a:p>
          <a:p>
            <a:pPr marL="0" indent="0">
              <a:buNone/>
            </a:pPr>
            <a:endParaRPr lang="en-GB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1800" dirty="0" smtClean="0">
                <a:latin typeface="Consolas" pitchFamily="49" charset="0"/>
                <a:cs typeface="Consolas" pitchFamily="49" charset="0"/>
              </a:rPr>
              <a:t>$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loader = new 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Zend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\Loader\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ClassMapAutoloader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(); 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latin typeface="Consolas" pitchFamily="49" charset="0"/>
                <a:cs typeface="Consolas" pitchFamily="49" charset="0"/>
              </a:rPr>
              <a:t>$loader-&gt;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registerMap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(__DIR__ . '/../library/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Zend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/.</a:t>
            </a:r>
            <a:r>
              <a:rPr lang="en-GB" sz="1800" dirty="0" err="1">
                <a:latin typeface="Consolas" pitchFamily="49" charset="0"/>
                <a:cs typeface="Consolas" pitchFamily="49" charset="0"/>
              </a:rPr>
              <a:t>classmap.php</a:t>
            </a:r>
            <a:r>
              <a:rPr lang="en-GB" sz="1800" dirty="0">
                <a:latin typeface="Consolas" pitchFamily="49" charset="0"/>
                <a:cs typeface="Consolas" pitchFamily="49" charset="0"/>
              </a:rPr>
              <a:t>');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ZF 2 </a:t>
            </a:r>
            <a:r>
              <a:rPr lang="en-US" dirty="0" err="1" smtClean="0"/>
              <a:t>classmap</a:t>
            </a:r>
            <a:r>
              <a:rPr lang="en-US" dirty="0" smtClean="0"/>
              <a:t> loader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718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different kind of framework</a:t>
            </a:r>
          </a:p>
          <a:p>
            <a:r>
              <a:rPr lang="en-US" dirty="0" smtClean="0"/>
              <a:t>Claim to be the most RAD</a:t>
            </a:r>
          </a:p>
          <a:p>
            <a:r>
              <a:rPr lang="en-US" dirty="0" smtClean="0"/>
              <a:t>Aspect oriented programming</a:t>
            </a:r>
            <a:endParaRPr lang="en-GB" dirty="0"/>
          </a:p>
          <a:p>
            <a:r>
              <a:rPr lang="en-US" dirty="0" smtClean="0"/>
              <a:t>Integrates really well with</a:t>
            </a:r>
          </a:p>
          <a:p>
            <a:pPr lvl="1"/>
            <a:r>
              <a:rPr lang="en-US" dirty="0" err="1" smtClean="0"/>
              <a:t>CouchDB</a:t>
            </a:r>
            <a:endParaRPr lang="en-US" dirty="0" smtClean="0"/>
          </a:p>
          <a:p>
            <a:pPr lvl="1"/>
            <a:r>
              <a:rPr lang="en-US" dirty="0" err="1" smtClean="0"/>
              <a:t>MongoDB</a:t>
            </a:r>
            <a:endParaRPr lang="en-US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Lithium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444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cs typeface="Consolas" pitchFamily="49" charset="0"/>
              </a:rPr>
              <a:t>Adding functionality to methods without changing them</a:t>
            </a:r>
          </a:p>
          <a:p>
            <a:r>
              <a:rPr lang="en-US" sz="2000" dirty="0" smtClean="0">
                <a:cs typeface="Consolas" pitchFamily="49" charset="0"/>
              </a:rPr>
              <a:t>Allows boring stuff to be done easily</a:t>
            </a:r>
            <a:endParaRPr lang="en-GB" sz="2000" dirty="0" smtClean="0">
              <a:cs typeface="Consolas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Connections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::get('default')-&gt;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applyFilter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('_execute', </a:t>
            </a:r>
            <a:r>
              <a:rPr lang="en-GB" sz="2000" b="1" dirty="0">
                <a:latin typeface="Consolas" pitchFamily="49" charset="0"/>
                <a:cs typeface="Consolas" pitchFamily="49" charset="0"/>
              </a:rPr>
              <a:t>function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($self, $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params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$chain) 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 Logger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::debug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($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params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['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sql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']); </a:t>
            </a:r>
            <a:endParaRPr lang="en-GB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GB" sz="2000" b="1" dirty="0" smtClean="0">
                <a:latin typeface="Consolas" pitchFamily="49" charset="0"/>
                <a:cs typeface="Consolas" pitchFamily="49" charset="0"/>
              </a:rPr>
              <a:t>  return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$chain-&gt;next($self, $</a:t>
            </a:r>
            <a:r>
              <a:rPr lang="en-GB" sz="2000" dirty="0" err="1">
                <a:latin typeface="Consolas" pitchFamily="49" charset="0"/>
                <a:cs typeface="Consolas" pitchFamily="49" charset="0"/>
              </a:rPr>
              <a:t>params</a:t>
            </a:r>
            <a:r>
              <a:rPr lang="en-GB" sz="2000" dirty="0">
                <a:latin typeface="Consolas" pitchFamily="49" charset="0"/>
                <a:cs typeface="Consolas" pitchFamily="49" charset="0"/>
              </a:rPr>
              <a:t>, $chain</a:t>
            </a: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GB" sz="2000" dirty="0" smtClean="0">
                <a:latin typeface="Consolas" pitchFamily="49" charset="0"/>
                <a:cs typeface="Consolas" pitchFamily="49" charset="0"/>
              </a:rPr>
              <a:t>});</a:t>
            </a:r>
            <a:endParaRPr lang="en-GB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Lithium AOP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1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</a:t>
            </a:r>
            <a:r>
              <a:rPr lang="en-US" dirty="0" err="1" smtClean="0"/>
              <a:t>Symfony</a:t>
            </a:r>
            <a:r>
              <a:rPr lang="en-US" dirty="0" smtClean="0"/>
              <a:t> 2, but Symfony2</a:t>
            </a:r>
          </a:p>
          <a:p>
            <a:r>
              <a:rPr lang="en-US" dirty="0" smtClean="0"/>
              <a:t>Leading the pack</a:t>
            </a:r>
            <a:endParaRPr lang="en-GB" dirty="0" smtClean="0"/>
          </a:p>
          <a:p>
            <a:pPr lvl="1"/>
            <a:r>
              <a:rPr lang="en-US" dirty="0" smtClean="0"/>
              <a:t>Already released</a:t>
            </a:r>
          </a:p>
          <a:p>
            <a:r>
              <a:rPr lang="en-US" dirty="0" smtClean="0"/>
              <a:t>Doesn’t share </a:t>
            </a:r>
            <a:r>
              <a:rPr lang="en-US" i="1" dirty="0" smtClean="0"/>
              <a:t>anything </a:t>
            </a:r>
            <a:r>
              <a:rPr lang="en-US" dirty="0" smtClean="0"/>
              <a:t>with </a:t>
            </a:r>
            <a:r>
              <a:rPr lang="en-US" dirty="0" err="1" smtClean="0"/>
              <a:t>Symfony</a:t>
            </a:r>
            <a:r>
              <a:rPr lang="en-US" dirty="0" smtClean="0"/>
              <a:t> 1</a:t>
            </a:r>
          </a:p>
          <a:p>
            <a:r>
              <a:rPr lang="en-US" dirty="0" smtClean="0"/>
              <a:t>Bundles</a:t>
            </a:r>
          </a:p>
          <a:p>
            <a:r>
              <a:rPr lang="en-US" dirty="0" smtClean="0"/>
              <a:t>Used in production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Symfony2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69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7504" y="2132855"/>
            <a:ext cx="9036496" cy="44644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public function 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registerBundles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$bundles = array(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Symfony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\Bundle\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FrameworkBundle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FrameworkBundle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Symfony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\Bundle\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TwigBundle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TwigBundle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      new 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Symfony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\Bundle\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DoctrineBundle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DoctrineBundle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(), </a:t>
            </a:r>
          </a:p>
          <a:p>
            <a:pPr marL="0" indent="0">
              <a:buNone/>
            </a:pPr>
            <a:r>
              <a:rPr lang="en-GB" sz="1700" i="1" dirty="0" smtClean="0">
                <a:latin typeface="Consolas" pitchFamily="49" charset="0"/>
                <a:cs typeface="Consolas" pitchFamily="49" charset="0"/>
              </a:rPr>
              <a:t>        // register your bundles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      new Acme\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StudyBundle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AcmeStudyBundle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(),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); 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in_array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($this-&gt;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getEnvironment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(), array('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dev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', 'test'))) {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  $bundles[] = new 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Symfony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\Bundle\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WebProfilerBundle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\</a:t>
            </a:r>
            <a:r>
              <a:rPr lang="en-GB" sz="1700" dirty="0" err="1" smtClean="0">
                <a:latin typeface="Consolas" pitchFamily="49" charset="0"/>
                <a:cs typeface="Consolas" pitchFamily="49" charset="0"/>
              </a:rPr>
              <a:t>WebProfilerBundle</a:t>
            </a: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} 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  return $bundles;</a:t>
            </a:r>
          </a:p>
          <a:p>
            <a:pPr marL="0" indent="0">
              <a:buNone/>
            </a:pPr>
            <a:r>
              <a:rPr lang="en-GB" sz="17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GB" sz="17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Symfony2 bundles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71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7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Symfony2 </a:t>
            </a:r>
            <a:r>
              <a:rPr lang="en-US" b="1" dirty="0" smtClean="0"/>
              <a:t>Stable</a:t>
            </a:r>
          </a:p>
          <a:p>
            <a:r>
              <a:rPr lang="en-US" dirty="0" smtClean="0"/>
              <a:t>ZF 2 </a:t>
            </a:r>
            <a:r>
              <a:rPr lang="en-US" b="1" strike="sngStrike" dirty="0" smtClean="0"/>
              <a:t>god knows when</a:t>
            </a:r>
            <a:r>
              <a:rPr lang="en-US" b="1" dirty="0" smtClean="0"/>
              <a:t> </a:t>
            </a:r>
            <a:r>
              <a:rPr lang="en-US" b="1" dirty="0" smtClean="0"/>
              <a:t>Q1 2012</a:t>
            </a:r>
            <a:endParaRPr lang="en-US" b="1" dirty="0" smtClean="0"/>
          </a:p>
          <a:p>
            <a:r>
              <a:rPr lang="en-US" dirty="0" smtClean="0"/>
              <a:t>Lithium </a:t>
            </a:r>
            <a:r>
              <a:rPr lang="en-US" b="1" dirty="0" smtClean="0"/>
              <a:t>0.10</a:t>
            </a:r>
            <a:endParaRPr lang="en-US" b="1" dirty="0" smtClean="0"/>
          </a:p>
          <a:p>
            <a:r>
              <a:rPr lang="en-US" dirty="0" smtClean="0"/>
              <a:t>Alloy </a:t>
            </a:r>
            <a:r>
              <a:rPr lang="en-US" b="1" dirty="0" smtClean="0"/>
              <a:t>0.7.4 </a:t>
            </a:r>
            <a:r>
              <a:rPr lang="en-US" b="1" dirty="0" smtClean="0"/>
              <a:t>beta</a:t>
            </a:r>
          </a:p>
          <a:p>
            <a:r>
              <a:rPr lang="en-US" dirty="0" smtClean="0"/>
              <a:t>Fuel </a:t>
            </a:r>
            <a:r>
              <a:rPr lang="en-US" b="1" dirty="0" smtClean="0"/>
              <a:t>1.1 RC1</a:t>
            </a:r>
            <a:endParaRPr lang="en-US" b="1" dirty="0" smtClean="0"/>
          </a:p>
          <a:p>
            <a:r>
              <a:rPr lang="en-US" dirty="0" smtClean="0"/>
              <a:t>Fat-free framework </a:t>
            </a:r>
            <a:r>
              <a:rPr lang="en-US" b="1" dirty="0" smtClean="0"/>
              <a:t>2.0.6</a:t>
            </a:r>
            <a:endParaRPr lang="en-US" b="1" dirty="0" smtClean="0"/>
          </a:p>
          <a:p>
            <a:r>
              <a:rPr lang="en-US" dirty="0" smtClean="0"/>
              <a:t>Flow3 </a:t>
            </a:r>
            <a:r>
              <a:rPr lang="en-US" b="1" dirty="0" smtClean="0"/>
              <a:t>1.0</a:t>
            </a:r>
            <a:endParaRPr lang="en-GB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Releases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511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7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now?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What’s the state?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79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/>
              <a:t>to fix things </a:t>
            </a:r>
            <a:r>
              <a:rPr lang="en-US" b="1" dirty="0" smtClean="0"/>
              <a:t>now</a:t>
            </a:r>
          </a:p>
          <a:p>
            <a:r>
              <a:rPr lang="en-US" dirty="0" smtClean="0"/>
              <a:t>This year frameworks release new major versions</a:t>
            </a:r>
          </a:p>
          <a:p>
            <a:r>
              <a:rPr lang="en-US" dirty="0" smtClean="0"/>
              <a:t>Completely different ideas </a:t>
            </a:r>
          </a:p>
          <a:p>
            <a:pPr lvl="1"/>
            <a:r>
              <a:rPr lang="en-US" dirty="0" smtClean="0"/>
              <a:t>Will last for coming </a:t>
            </a:r>
            <a:r>
              <a:rPr lang="en-US" b="1" dirty="0" smtClean="0"/>
              <a:t>5 years</a:t>
            </a:r>
          </a:p>
          <a:p>
            <a:r>
              <a:rPr lang="en-US" dirty="0" smtClean="0"/>
              <a:t>PHP 5.3 as the main factor</a:t>
            </a:r>
          </a:p>
          <a:p>
            <a:r>
              <a:rPr lang="en-US" dirty="0" smtClean="0"/>
              <a:t>Community driven development (</a:t>
            </a:r>
            <a:r>
              <a:rPr lang="en-US" dirty="0" err="1" smtClean="0"/>
              <a:t>Git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New PHP experience and features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851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57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Juozas</a:t>
            </a:r>
            <a:r>
              <a:rPr lang="en-US" dirty="0"/>
              <a:t> </a:t>
            </a:r>
            <a:r>
              <a:rPr lang="en-US" dirty="0" err="1"/>
              <a:t>Kaziuk</a:t>
            </a:r>
            <a:r>
              <a:rPr lang="lt-LT" dirty="0"/>
              <a:t>ėnas</a:t>
            </a:r>
            <a:endParaRPr lang="en-US" dirty="0"/>
          </a:p>
          <a:p>
            <a:r>
              <a:rPr lang="en-US" dirty="0">
                <a:hlinkClick r:id="rId2"/>
              </a:rPr>
              <a:t>http://juokaz.com</a:t>
            </a:r>
            <a:endParaRPr lang="lt-LT" dirty="0"/>
          </a:p>
          <a:p>
            <a:r>
              <a:rPr lang="lt-LT" dirty="0">
                <a:hlinkClick r:id="rId3"/>
              </a:rPr>
              <a:t>juozas</a:t>
            </a:r>
            <a:r>
              <a:rPr lang="en-US" dirty="0">
                <a:hlinkClick r:id="rId3"/>
              </a:rPr>
              <a:t>@juokaz.com</a:t>
            </a:r>
            <a:endParaRPr lang="en-US" dirty="0"/>
          </a:p>
          <a:p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juokaz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50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lot of frameworks</a:t>
            </a:r>
          </a:p>
          <a:p>
            <a:r>
              <a:rPr lang="en-US" dirty="0" smtClean="0"/>
              <a:t>They changed PHP as a whole</a:t>
            </a:r>
          </a:p>
          <a:p>
            <a:pPr lvl="1"/>
            <a:r>
              <a:rPr lang="en-US" dirty="0"/>
              <a:t>Not much projects based on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Usage is still growing</a:t>
            </a:r>
          </a:p>
          <a:p>
            <a:r>
              <a:rPr lang="en-US" dirty="0" smtClean="0"/>
              <a:t>Frameworks are pushing PHP </a:t>
            </a:r>
          </a:p>
          <a:p>
            <a:r>
              <a:rPr lang="en-US" dirty="0" smtClean="0"/>
              <a:t>Are we happy?</a:t>
            </a:r>
          </a:p>
          <a:p>
            <a:pPr lvl="1"/>
            <a:r>
              <a:rPr lang="en-US" dirty="0" smtClean="0"/>
              <a:t>I am, up to some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 have now?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76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designs</a:t>
            </a:r>
          </a:p>
          <a:p>
            <a:pPr lvl="1"/>
            <a:r>
              <a:rPr lang="en-US" dirty="0" smtClean="0"/>
              <a:t>Legacy code</a:t>
            </a:r>
          </a:p>
          <a:p>
            <a:r>
              <a:rPr lang="en-US" dirty="0" smtClean="0"/>
              <a:t>Configuration vs. conventions</a:t>
            </a:r>
          </a:p>
          <a:p>
            <a:r>
              <a:rPr lang="en-US" dirty="0" smtClean="0"/>
              <a:t>We didn’t knew what we wanted to have</a:t>
            </a:r>
          </a:p>
          <a:p>
            <a:r>
              <a:rPr lang="en-US" dirty="0" smtClean="0"/>
              <a:t>We figured out on a way</a:t>
            </a:r>
          </a:p>
          <a:p>
            <a:pPr lvl="1"/>
            <a:r>
              <a:rPr lang="en-US" dirty="0" smtClean="0"/>
              <a:t>Not all things can be fixed though</a:t>
            </a:r>
          </a:p>
          <a:p>
            <a:r>
              <a:rPr lang="en-US" dirty="0" smtClean="0"/>
              <a:t>Managed to get it all working</a:t>
            </a:r>
          </a:p>
          <a:p>
            <a:pPr lvl="1"/>
            <a:r>
              <a:rPr lang="en-US" dirty="0" smtClean="0"/>
              <a:t>Think pre ZF 1.5, or even ZF 1.0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was done?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89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PHP4 support</a:t>
            </a:r>
          </a:p>
          <a:p>
            <a:r>
              <a:rPr lang="en-US" dirty="0" smtClean="0"/>
              <a:t>All frameworks claim to be </a:t>
            </a:r>
            <a:r>
              <a:rPr lang="en-US" b="1" dirty="0" smtClean="0"/>
              <a:t>the</a:t>
            </a:r>
            <a:r>
              <a:rPr lang="en-US" dirty="0" smtClean="0"/>
              <a:t> fastest</a:t>
            </a:r>
          </a:p>
          <a:p>
            <a:pPr lvl="1"/>
            <a:r>
              <a:rPr lang="en-US" dirty="0" smtClean="0"/>
              <a:t>Is performance actually they key?</a:t>
            </a:r>
          </a:p>
          <a:p>
            <a:r>
              <a:rPr lang="en-US" dirty="0" smtClean="0"/>
              <a:t>MVC is slightly different in each of them</a:t>
            </a:r>
          </a:p>
          <a:p>
            <a:r>
              <a:rPr lang="en-US" dirty="0" smtClean="0"/>
              <a:t>1-5 year old code and paradigms used today</a:t>
            </a:r>
          </a:p>
          <a:p>
            <a:pPr lvl="1"/>
            <a:r>
              <a:rPr lang="en-US" dirty="0" smtClean="0"/>
              <a:t>Paradigms change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82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broken?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anything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99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1181</TotalTime>
  <Words>1112</Words>
  <Application>Microsoft Office PowerPoint</Application>
  <PresentationFormat>On-screen Show (4:3)</PresentationFormat>
  <Paragraphs>292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Hardcover</vt:lpstr>
      <vt:lpstr>The new era of  PHP frameworks</vt:lpstr>
      <vt:lpstr>PowerPoint Presentation</vt:lpstr>
      <vt:lpstr>PowerPoint Presentation</vt:lpstr>
      <vt:lpstr>I’m too young</vt:lpstr>
      <vt:lpstr>What we have now?</vt:lpstr>
      <vt:lpstr>What we have now?</vt:lpstr>
      <vt:lpstr>How it was done?</vt:lpstr>
      <vt:lpstr>Usage</vt:lpstr>
      <vt:lpstr>What’s broken?</vt:lpstr>
      <vt:lpstr>Magic</vt:lpstr>
      <vt:lpstr>OOP vs SCOP</vt:lpstr>
      <vt:lpstr>Fat frameworks</vt:lpstr>
      <vt:lpstr>Documentation</vt:lpstr>
      <vt:lpstr>Can it be improved?</vt:lpstr>
      <vt:lpstr>Can it be improved?</vt:lpstr>
      <vt:lpstr>2011 – new era</vt:lpstr>
      <vt:lpstr>2011 – new era</vt:lpstr>
      <vt:lpstr>PHP is no longer PHP</vt:lpstr>
      <vt:lpstr>Releases</vt:lpstr>
      <vt:lpstr>Git</vt:lpstr>
      <vt:lpstr>PowerPoint Presentation</vt:lpstr>
      <vt:lpstr>What they are fixing?</vt:lpstr>
      <vt:lpstr>Magic</vt:lpstr>
      <vt:lpstr>Fat frameworks</vt:lpstr>
      <vt:lpstr>Documentation</vt:lpstr>
      <vt:lpstr>Performance</vt:lpstr>
      <vt:lpstr>What’s new?</vt:lpstr>
      <vt:lpstr>Namespaces</vt:lpstr>
      <vt:lpstr>Standard Autoloading</vt:lpstr>
      <vt:lpstr>Annotations</vt:lpstr>
      <vt:lpstr>Dependency Injection</vt:lpstr>
      <vt:lpstr>PowerPoint Presentation</vt:lpstr>
      <vt:lpstr>Interoperability</vt:lpstr>
      <vt:lpstr>REST</vt:lpstr>
      <vt:lpstr>ze Java</vt:lpstr>
      <vt:lpstr>Java</vt:lpstr>
      <vt:lpstr>Microframeworks</vt:lpstr>
      <vt:lpstr>Microframeworks</vt:lpstr>
      <vt:lpstr>Silex</vt:lpstr>
      <vt:lpstr>Frameworks</vt:lpstr>
      <vt:lpstr>Zend Framework 2</vt:lpstr>
      <vt:lpstr>ZF 2 classmap loader</vt:lpstr>
      <vt:lpstr>Lithium</vt:lpstr>
      <vt:lpstr>Lithium AOP</vt:lpstr>
      <vt:lpstr>Symfony2</vt:lpstr>
      <vt:lpstr>Symfony2 bundles</vt:lpstr>
      <vt:lpstr>Releases</vt:lpstr>
      <vt:lpstr>Releases</vt:lpstr>
      <vt:lpstr>Conclusion</vt:lpstr>
      <vt:lpstr>Conclusion</vt:lpstr>
      <vt:lpstr>Questions?</vt:lpstr>
      <vt:lpstr>Thanks!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era of PHP frameworks</dc:title>
  <dc:creator>Juozas</dc:creator>
  <cp:lastModifiedBy>Juozas</cp:lastModifiedBy>
  <cp:revision>120</cp:revision>
  <dcterms:created xsi:type="dcterms:W3CDTF">2011-05-20T14:42:45Z</dcterms:created>
  <dcterms:modified xsi:type="dcterms:W3CDTF">2011-11-21T11:21:41Z</dcterms:modified>
</cp:coreProperties>
</file>