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47"/>
  </p:notesMasterIdLst>
  <p:sldIdLst>
    <p:sldId id="256" r:id="rId2"/>
    <p:sldId id="259" r:id="rId3"/>
    <p:sldId id="305" r:id="rId4"/>
    <p:sldId id="294" r:id="rId5"/>
    <p:sldId id="258" r:id="rId6"/>
    <p:sldId id="270" r:id="rId7"/>
    <p:sldId id="271" r:id="rId8"/>
    <p:sldId id="260" r:id="rId9"/>
    <p:sldId id="277" r:id="rId10"/>
    <p:sldId id="269" r:id="rId11"/>
    <p:sldId id="261" r:id="rId12"/>
    <p:sldId id="272" r:id="rId13"/>
    <p:sldId id="285" r:id="rId14"/>
    <p:sldId id="286" r:id="rId15"/>
    <p:sldId id="295" r:id="rId16"/>
    <p:sldId id="262" r:id="rId17"/>
    <p:sldId id="284" r:id="rId18"/>
    <p:sldId id="263" r:id="rId19"/>
    <p:sldId id="288" r:id="rId20"/>
    <p:sldId id="282" r:id="rId21"/>
    <p:sldId id="264" r:id="rId22"/>
    <p:sldId id="283" r:id="rId23"/>
    <p:sldId id="273" r:id="rId24"/>
    <p:sldId id="265" r:id="rId25"/>
    <p:sldId id="290" r:id="rId26"/>
    <p:sldId id="297" r:id="rId27"/>
    <p:sldId id="300" r:id="rId28"/>
    <p:sldId id="301" r:id="rId29"/>
    <p:sldId id="291" r:id="rId30"/>
    <p:sldId id="298" r:id="rId31"/>
    <p:sldId id="302" r:id="rId32"/>
    <p:sldId id="303" r:id="rId33"/>
    <p:sldId id="292" r:id="rId34"/>
    <p:sldId id="299" r:id="rId35"/>
    <p:sldId id="304" r:id="rId36"/>
    <p:sldId id="266" r:id="rId37"/>
    <p:sldId id="280" r:id="rId38"/>
    <p:sldId id="293" r:id="rId39"/>
    <p:sldId id="267" r:id="rId40"/>
    <p:sldId id="276" r:id="rId41"/>
    <p:sldId id="268" r:id="rId42"/>
    <p:sldId id="275" r:id="rId43"/>
    <p:sldId id="274" r:id="rId44"/>
    <p:sldId id="279" r:id="rId45"/>
    <p:sldId id="2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Frameworks</c:v>
                </c:pt>
              </c:strCache>
            </c:strRef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5</c:v>
                </c:pt>
                <c:pt idx="2">
                  <c:v>5.5</c:v>
                </c:pt>
                <c:pt idx="3">
                  <c:v>4.5</c:v>
                </c:pt>
                <c:pt idx="4">
                  <c:v>5</c:v>
                </c:pt>
                <c:pt idx="5">
                  <c:v>5.0999999999999996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From scratch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ymbol val="none"/>
          </c:marker>
          <c:xVal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1.1000000000000001</c:v>
                </c:pt>
                <c:pt idx="2">
                  <c:v>1.5</c:v>
                </c:pt>
                <c:pt idx="3">
                  <c:v>2.2000000000000002</c:v>
                </c:pt>
                <c:pt idx="4">
                  <c:v>2.2000000000000002</c:v>
                </c:pt>
                <c:pt idx="5">
                  <c:v>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086784"/>
        <c:axId val="172088320"/>
      </c:scatterChart>
      <c:valAx>
        <c:axId val="172086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2088320"/>
        <c:crosses val="autoZero"/>
        <c:crossBetween val="midCat"/>
      </c:valAx>
      <c:valAx>
        <c:axId val="172088320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17208678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spPr>
    <a:noFill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28/01/2012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776288"/>
            <a:ext cx="8784976" cy="2076648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Doctrine </a:t>
            </a:r>
            <a:r>
              <a:rPr lang="en-GB" sz="6600" b="1" dirty="0" smtClean="0"/>
              <a:t>2</a:t>
            </a:r>
            <a:r>
              <a:rPr lang="en-GB" sz="3600" b="1" dirty="0" smtClean="0"/>
              <a:t>: An introduction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 </a:t>
            </a:r>
            <a:r>
              <a:rPr lang="en-US" dirty="0" err="1" smtClean="0"/>
              <a:t>vs</a:t>
            </a:r>
            <a:r>
              <a:rPr lang="en-US" dirty="0" smtClean="0"/>
              <a:t> From scratch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256603"/>
              </p:ext>
            </p:extLst>
          </p:nvPr>
        </p:nvGraphicFramePr>
        <p:xfrm>
          <a:off x="457200" y="1882775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2123728" y="1412776"/>
            <a:ext cx="4859357" cy="5328592"/>
            <a:chOff x="2123728" y="1412776"/>
            <a:chExt cx="4859357" cy="532859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123728" y="1412776"/>
              <a:ext cx="0" cy="5328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267744" y="5661248"/>
              <a:ext cx="1368152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643709" y="5769260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Your project might end here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91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23038 -4.44444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</a:t>
            </a:r>
            <a:r>
              <a:rPr lang="en-US" smtClean="0"/>
              <a:t>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90000"/>
            </a:schemeClr>
          </a:solidFill>
        </p:spPr>
        <p:txBody>
          <a:bodyPr>
            <a:normAutofit lnSpcReduction="10000"/>
          </a:bodyPr>
          <a:lstStyle/>
          <a:p>
            <a:pPr marL="382588" indent="-382588">
              <a:spcAft>
                <a:spcPts val="1200"/>
              </a:spcAft>
            </a:pPr>
            <a:r>
              <a:rPr lang="en-US" sz="2300" dirty="0" err="1"/>
              <a:t>Juozas</a:t>
            </a:r>
            <a:r>
              <a:rPr lang="en-US" sz="2300" dirty="0"/>
              <a:t> </a:t>
            </a:r>
            <a:r>
              <a:rPr lang="en-US" sz="2300" dirty="0" err="1"/>
              <a:t>Kaziuk</a:t>
            </a:r>
            <a:r>
              <a:rPr lang="lt-LT" sz="2300" dirty="0"/>
              <a:t>ėnas</a:t>
            </a:r>
            <a:r>
              <a:rPr lang="en-US" sz="2300" dirty="0"/>
              <a:t>, Lithuanian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You can call me </a:t>
            </a:r>
            <a:r>
              <a:rPr lang="en-US" sz="2300" i="1" dirty="0"/>
              <a:t>Joe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 smtClean="0"/>
              <a:t>&gt;3 </a:t>
            </a:r>
            <a:r>
              <a:rPr lang="en-US" sz="2300" dirty="0"/>
              <a:t>years in Edinburgh, UK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CEO of </a:t>
            </a:r>
            <a:r>
              <a:rPr lang="en-US" sz="2300" dirty="0">
                <a:hlinkClick r:id="rId3"/>
              </a:rPr>
              <a:t>Web Species Ltd</a:t>
            </a:r>
            <a:endParaRPr lang="en-US" sz="2300" dirty="0"/>
          </a:p>
          <a:p>
            <a:pPr marL="382588" indent="-382588">
              <a:spcAft>
                <a:spcPts val="1200"/>
              </a:spcAft>
            </a:pPr>
            <a:r>
              <a:rPr lang="en-US" sz="2300" i="1" dirty="0"/>
              <a:t>Occasional</a:t>
            </a:r>
            <a:r>
              <a:rPr lang="en-US" sz="2300" dirty="0"/>
              <a:t> open source developer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Conferences speaker</a:t>
            </a:r>
          </a:p>
          <a:p>
            <a:pPr marL="382588" indent="-382588">
              <a:spcAft>
                <a:spcPts val="1200"/>
              </a:spcAft>
            </a:pPr>
            <a:r>
              <a:rPr lang="en-US" sz="2300" dirty="0"/>
              <a:t>More info in </a:t>
            </a:r>
            <a:r>
              <a:rPr lang="en-US" sz="2300" b="1" dirty="0">
                <a:hlinkClick r:id="rId4"/>
              </a:rPr>
              <a:t>http://juokaz.com</a:t>
            </a:r>
            <a:endParaRPr lang="en-US" sz="2300" b="1" dirty="0"/>
          </a:p>
          <a:p>
            <a:pPr marL="382588" indent="-382588">
              <a:spcAft>
                <a:spcPts val="1200"/>
              </a:spcAft>
            </a:pPr>
            <a:r>
              <a:rPr lang="en-US" sz="3700" dirty="0"/>
              <a:t>Tweet me </a:t>
            </a:r>
            <a:r>
              <a:rPr lang="en-US" sz="3700" dirty="0">
                <a:solidFill>
                  <a:srgbClr val="FFFF00"/>
                </a:solidFill>
                <a:hlinkClick r:id="rId5"/>
              </a:rPr>
              <a:t>@</a:t>
            </a:r>
            <a:r>
              <a:rPr lang="en-US" sz="3700" dirty="0" err="1">
                <a:solidFill>
                  <a:srgbClr val="FFFF00"/>
                </a:solidFill>
                <a:hlinkClick r:id="rId5"/>
              </a:rPr>
              <a:t>juokaz</a:t>
            </a:r>
            <a:endParaRPr lang="en-GB" sz="3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</a:p>
          <a:p>
            <a:r>
              <a:rPr lang="en-US" dirty="0" smtClean="0"/>
              <a:t>A class</a:t>
            </a:r>
          </a:p>
          <a:p>
            <a:r>
              <a:rPr lang="en-US" dirty="0" smtClean="0"/>
              <a:t>Class defining a data unit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smtClean="0"/>
              <a:t>Persistence specifics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Metadata information using Annotations, XML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Entity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4955"/>
            <a:ext cx="8246532" cy="43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339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</a:p>
          <a:p>
            <a:r>
              <a:rPr lang="en-US" dirty="0" smtClean="0"/>
              <a:t>The coolest feature of all</a:t>
            </a:r>
          </a:p>
          <a:p>
            <a:r>
              <a:rPr lang="en-US" dirty="0" smtClean="0"/>
              <a:t>Relations between entities</a:t>
            </a:r>
          </a:p>
          <a:p>
            <a:r>
              <a:rPr lang="en-US" dirty="0" smtClean="0"/>
              <a:t>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33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79880"/>
            <a:ext cx="7776864" cy="431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2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smtClean="0"/>
              <a:t>Main API</a:t>
            </a:r>
          </a:p>
          <a:p>
            <a:r>
              <a:rPr lang="en-US" dirty="0" smtClean="0"/>
              <a:t>Almost God object</a:t>
            </a:r>
          </a:p>
          <a:p>
            <a:r>
              <a:rPr lang="en-US" dirty="0" smtClean="0"/>
              <a:t>Used to manage entities</a:t>
            </a:r>
          </a:p>
          <a:p>
            <a:pPr lvl="1"/>
            <a:r>
              <a:rPr lang="en-US" dirty="0" smtClean="0"/>
              <a:t>Save</a:t>
            </a:r>
          </a:p>
          <a:p>
            <a:pPr lvl="1"/>
            <a:r>
              <a:rPr lang="en-US" dirty="0" smtClean="0"/>
              <a:t>Retrieve</a:t>
            </a:r>
          </a:p>
          <a:p>
            <a:pPr lvl="1"/>
            <a:r>
              <a:rPr lang="en-US" dirty="0" smtClean="0"/>
              <a:t>Delete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buy beers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Juozas\Downloads\yovo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88" y="1700808"/>
            <a:ext cx="8659550" cy="488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18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2524"/>
            <a:ext cx="8640960" cy="2564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6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36912"/>
            <a:ext cx="5554927" cy="33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90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25" y="2924944"/>
            <a:ext cx="7875427" cy="1943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0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</a:p>
          <a:p>
            <a:r>
              <a:rPr lang="en-US" dirty="0" smtClean="0"/>
              <a:t>DQL – Doctrine Query Language</a:t>
            </a:r>
          </a:p>
          <a:p>
            <a:pPr lvl="1"/>
            <a:r>
              <a:rPr lang="en-US" dirty="0" smtClean="0"/>
              <a:t>SQL-kind-of language</a:t>
            </a:r>
          </a:p>
          <a:p>
            <a:r>
              <a:rPr lang="en-US" dirty="0" smtClean="0"/>
              <a:t>Using entities’ class names and properties’ names</a:t>
            </a:r>
          </a:p>
          <a:p>
            <a:pPr lvl="1"/>
            <a:r>
              <a:rPr lang="en-US" dirty="0" smtClean="0"/>
              <a:t>Not table names and column names</a:t>
            </a:r>
          </a:p>
          <a:p>
            <a:r>
              <a:rPr lang="en-US" dirty="0" smtClean="0"/>
              <a:t>Returns a (list of) entities</a:t>
            </a:r>
            <a:r>
              <a:rPr lang="en-GB" dirty="0" smtClean="0"/>
              <a:t>, usually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693972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614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8666511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948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496944" cy="1362075"/>
          </a:xfrm>
        </p:spPr>
        <p:txBody>
          <a:bodyPr>
            <a:noAutofit/>
          </a:bodyPr>
          <a:lstStyle/>
          <a:p>
            <a:r>
              <a:rPr lang="en-US" sz="4100" dirty="0" smtClean="0"/>
              <a:t>Doctrine 2 – PHP </a:t>
            </a:r>
            <a:r>
              <a:rPr lang="en-US" sz="4100" dirty="0" smtClean="0">
                <a:solidFill>
                  <a:srgbClr val="FFFF00"/>
                </a:solidFill>
              </a:rPr>
              <a:t>O</a:t>
            </a:r>
            <a:r>
              <a:rPr lang="en-US" sz="4100" dirty="0" smtClean="0">
                <a:solidFill>
                  <a:srgbClr val="00B050"/>
                </a:solidFill>
              </a:rPr>
              <a:t>R</a:t>
            </a:r>
            <a:r>
              <a:rPr lang="en-US" sz="4100" dirty="0" smtClean="0">
                <a:solidFill>
                  <a:srgbClr val="FF0000"/>
                </a:solidFill>
              </a:rPr>
              <a:t>M</a:t>
            </a:r>
            <a:r>
              <a:rPr lang="en-US" sz="4100" dirty="0" smtClean="0"/>
              <a:t> framework</a:t>
            </a:r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79526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Facebook?</a:t>
            </a:r>
          </a:p>
          <a:p>
            <a:r>
              <a:rPr lang="en-US" dirty="0" smtClean="0"/>
              <a:t>Much faster and leaner than Doctrine 1</a:t>
            </a:r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ORM</a:t>
            </a:r>
          </a:p>
          <a:p>
            <a:r>
              <a:rPr lang="en-US" dirty="0" smtClean="0"/>
              <a:t>Depends on how good your code is</a:t>
            </a:r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Kilter</Template>
  <TotalTime>419</TotalTime>
  <Words>782</Words>
  <Application>Microsoft Office PowerPoint</Application>
  <PresentationFormat>On-screen Show (4:3)</PresentationFormat>
  <Paragraphs>189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Verve</vt:lpstr>
      <vt:lpstr>Doctrine 2: An introduction</vt:lpstr>
      <vt:lpstr>Who is this guy?</vt:lpstr>
      <vt:lpstr>I buy beers</vt:lpstr>
      <vt:lpstr>Doctrine 2 – PHP ORM framework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Frameworks vs From scratch</vt:lpstr>
      <vt:lpstr>PHP ORMs</vt:lpstr>
      <vt:lpstr>PHP ORMs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69</cp:revision>
  <dcterms:created xsi:type="dcterms:W3CDTF">2011-07-19T01:59:29Z</dcterms:created>
  <dcterms:modified xsi:type="dcterms:W3CDTF">2012-01-28T13:39:22Z</dcterms:modified>
</cp:coreProperties>
</file>