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  <p:sldMasterId id="2147483660" r:id="rId2"/>
  </p:sldMasterIdLst>
  <p:notesMasterIdLst>
    <p:notesMasterId r:id="rId32"/>
  </p:notesMasterIdLst>
  <p:sldIdLst>
    <p:sldId id="315" r:id="rId3"/>
    <p:sldId id="257" r:id="rId4"/>
    <p:sldId id="316" r:id="rId5"/>
    <p:sldId id="258" r:id="rId6"/>
    <p:sldId id="259" r:id="rId7"/>
    <p:sldId id="261" r:id="rId8"/>
    <p:sldId id="357" r:id="rId9"/>
    <p:sldId id="266" r:id="rId10"/>
    <p:sldId id="360" r:id="rId11"/>
    <p:sldId id="275" r:id="rId12"/>
    <p:sldId id="323" r:id="rId13"/>
    <p:sldId id="322" r:id="rId14"/>
    <p:sldId id="325" r:id="rId15"/>
    <p:sldId id="402" r:id="rId16"/>
    <p:sldId id="403" r:id="rId17"/>
    <p:sldId id="404" r:id="rId18"/>
    <p:sldId id="405" r:id="rId19"/>
    <p:sldId id="406" r:id="rId20"/>
    <p:sldId id="326" r:id="rId21"/>
    <p:sldId id="396" r:id="rId22"/>
    <p:sldId id="345" r:id="rId23"/>
    <p:sldId id="327" r:id="rId24"/>
    <p:sldId id="328" r:id="rId25"/>
    <p:sldId id="317" r:id="rId26"/>
    <p:sldId id="347" r:id="rId27"/>
    <p:sldId id="355" r:id="rId28"/>
    <p:sldId id="388" r:id="rId29"/>
    <p:sldId id="408" r:id="rId30"/>
    <p:sldId id="294" r:id="rId31"/>
  </p:sldIdLst>
  <p:sldSz cx="12192000" cy="6858000"/>
  <p:notesSz cx="7104063" cy="10234613"/>
  <p:embeddedFontLst>
    <p:embeddedFont>
      <p:font typeface="Malgun Gothic" panose="020B0503020000020004" pitchFamily="50" charset="-127"/>
      <p:regular r:id="rId33"/>
      <p:bold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Noto Sans KR" panose="020B0200000000000000" pitchFamily="50" charset="-127"/>
      <p:regular r:id="rId39"/>
      <p:bold r:id="rId40"/>
    </p:embeddedFont>
    <p:embeddedFont>
      <p:font typeface="Trebuchet MS" panose="020B0603020202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2" roundtripDataSignature="AMtx7mgYUvVwI8kdfAnrhsc4OyWjtqdC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900"/>
    <a:srgbClr val="040707"/>
    <a:srgbClr val="FF3333"/>
    <a:srgbClr val="B03D0A"/>
    <a:srgbClr val="313132"/>
    <a:srgbClr val="1650A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6E1C48-40B0-4F6F-9E59-4831BD3A5665}">
  <a:tblStyle styleId="{EE6E1C48-40B0-4F6F-9E59-4831BD3A566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33829D-6668-4775-8EFD-F8F454E015D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5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2.fntdata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8" Type="http://schemas.openxmlformats.org/officeDocument/2006/relationships/slide" Target="slides/slide6.xml"/><Relationship Id="rId72" Type="http://customschemas.google.com/relationships/presentationmetadata" Target="meta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8.xml"/><Relationship Id="rId41" Type="http://schemas.openxmlformats.org/officeDocument/2006/relationships/font" Target="fonts/font9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2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 sz="1300" smtClean="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pPr algn="r"/>
              <a:t>‹#›</a:t>
            </a:fld>
            <a:endParaRPr lang="en-US" sz="1300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-180975" y="833438"/>
            <a:ext cx="7404100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704158" y="5276690"/>
            <a:ext cx="5633259" cy="499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955" tIns="50464" rIns="100955" bIns="50464" anchor="t" anchorCtr="0">
            <a:noAutofit/>
          </a:bodyPr>
          <a:lstStyle/>
          <a:p>
            <a:pPr marL="0" indent="0"/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3679460" y="10551451"/>
            <a:ext cx="3051348" cy="555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955" tIns="50464" rIns="100955" bIns="50464" anchor="ctr" anchorCtr="0">
            <a:noAutofit/>
          </a:bodyPr>
          <a:lstStyle/>
          <a:p>
            <a:pPr algn="r" defTabSz="990752">
              <a:defRPr/>
            </a:pPr>
            <a:fld id="{00000000-1234-1234-1234-123412341234}" type="slidenum">
              <a:rPr lang="en-US" sz="1200">
                <a:latin typeface="Trebuchet MS"/>
                <a:ea typeface="Trebuchet MS"/>
                <a:cs typeface="Trebuchet MS"/>
                <a:sym typeface="Trebuchet MS"/>
              </a:rPr>
              <a:pPr algn="r" defTabSz="990752">
                <a:defRPr/>
              </a:pPr>
              <a:t>1</a:t>
            </a:fld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14447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62" name="Google Shape;2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62" name="Google Shape;2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6850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62" name="Google Shape;2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365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2581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2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77" name="Google Shape;277;p22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4454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2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77" name="Google Shape;277;p22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4688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2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77" name="Google Shape;277;p22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4996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2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77" name="Google Shape;277;p22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8920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2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77" name="Google Shape;277;p22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3675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9969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23" name="Google Shape;2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550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23" name="Google Shape;2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6421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23" name="Google Shape;2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093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445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17" name="Google Shape;41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4819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11" name="Google Shape;111;p4:notes"/>
          <p:cNvSpPr txBox="1">
            <a:spLocks noGrp="1"/>
          </p:cNvSpPr>
          <p:nvPr>
            <p:ph type="sldNum" idx="12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294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752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0_Title Slide - Images">
  <p:cSld name="10_Title Slide - Images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alpha val="57647"/>
                </a:srgbClr>
              </a:gs>
              <a:gs pos="58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101583" tIns="50778" rIns="101583" bIns="5077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578722" y="1985663"/>
            <a:ext cx="9667451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34994" marR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210016" marR="0" lvl="2" indent="-1058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778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972008" marR="0" lvl="3" indent="-264581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353004" marR="0" lvl="4" indent="-264581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860999" marR="0" lvl="5" indent="-264581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368994" marR="0" lvl="6" indent="-264581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76989" marR="0" lvl="7" indent="-264581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384984" marR="0" lvl="8" indent="-264581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535180" y="932541"/>
            <a:ext cx="9710378" cy="109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111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07995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1599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23985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3198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4" name="Shape 2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177" y="2808046"/>
            <a:ext cx="1807412" cy="389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696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1583" tIns="50778" rIns="101583" bIns="5077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9892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- NO LOGO &amp; PAGE NUMBER">
  <p:cSld name="Title, Subtitle, and Content - NO LOGO &amp; PAGE 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1583" tIns="50778" rIns="101583" bIns="5077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553720" y="734696"/>
            <a:ext cx="11084560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07995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1599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23985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3198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568960" y="1951081"/>
            <a:ext cx="11054080" cy="448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07995" marR="0" lvl="0" indent="-25399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015990" marR="0" lvl="1" indent="-25399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3985" marR="0" lvl="2" indent="-25399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031980" marR="0" lvl="3" indent="-380996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539975" marR="0" lvl="4" indent="-395107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222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047970" marR="0" lvl="5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555964" marR="0" lvl="6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063959" marR="0" lvl="7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571954" marR="0" lvl="8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53720" y="1314815"/>
            <a:ext cx="11084560" cy="583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07995" marR="0" lvl="0" indent="-25399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667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015990" marR="0" lvl="1" indent="-25399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3985" marR="0" lvl="2" indent="-25399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031980" marR="0" lvl="3" indent="-253997" algn="ct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539975" marR="0" lvl="4" indent="-253997" algn="ctr" rtl="0">
              <a:spcBef>
                <a:spcPts val="622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047970" marR="0" lvl="5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555964" marR="0" lvl="6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063959" marR="0" lvl="7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571954" marR="0" lvl="8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8108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553720" y="734696"/>
            <a:ext cx="11084560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07995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1599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23985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3198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574167" y="1987046"/>
            <a:ext cx="11054080" cy="4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07995" marR="0" lvl="0" indent="-25399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015990" marR="0" lvl="1" indent="-25399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3985" marR="0" lvl="2" indent="-25399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778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031980" marR="0" lvl="3" indent="-380996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539975" marR="0" lvl="4" indent="-395107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222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047970" marR="0" lvl="5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555964" marR="0" lvl="6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063959" marR="0" lvl="7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571954" marR="0" lvl="8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553720" y="1314815"/>
            <a:ext cx="11084560" cy="583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07995" marR="0" lvl="0" indent="-25399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667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015990" marR="0" lvl="1" indent="-25399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3985" marR="0" lvl="2" indent="-25399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031980" marR="0" lvl="3" indent="-253997" algn="ct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539975" marR="0" lvl="4" indent="-253997" algn="ctr" rtl="0">
              <a:spcBef>
                <a:spcPts val="622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047970" marR="0" lvl="5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555964" marR="0" lvl="6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063959" marR="0" lvl="7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571954" marR="0" lvl="8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1" name="Shape 51"/>
          <p:cNvSpPr/>
          <p:nvPr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83" tIns="50778" rIns="101583" bIns="50778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</a:pPr>
            <a:r>
              <a:rPr lang="en-US" sz="889" b="1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 sz="1556"/>
          </a:p>
        </p:txBody>
      </p:sp>
    </p:spTree>
    <p:extLst>
      <p:ext uri="{BB962C8B-B14F-4D97-AF65-F5344CB8AC3E}">
        <p14:creationId xmlns:p14="http://schemas.microsoft.com/office/powerpoint/2010/main" val="1893720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Photograph">
  <p:cSld name="Content with Photograph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1583" tIns="50778" rIns="101583" bIns="5077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553721" y="703918"/>
            <a:ext cx="6580130" cy="68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07995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1599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23985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3198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68960" y="1969063"/>
            <a:ext cx="6562037" cy="447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07995" marR="0" lvl="0" indent="-25399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015990" marR="0" lvl="1" indent="-25399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3985" marR="0" lvl="2" indent="-25399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031980" marR="0" lvl="3" indent="-380996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539975" marR="0" lvl="4" indent="-395107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222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047970" marR="0" lvl="5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555964" marR="0" lvl="6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063959" marR="0" lvl="7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571954" marR="0" lvl="8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553721" y="1314815"/>
            <a:ext cx="6580130" cy="583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07995" marR="0" lvl="0" indent="-25399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667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015990" marR="0" lvl="1" indent="-25399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3985" marR="0" lvl="2" indent="-25399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031980" marR="0" lvl="3" indent="-253997" algn="ct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539975" marR="0" lvl="4" indent="-253997" algn="ctr" rtl="0">
              <a:spcBef>
                <a:spcPts val="622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047970" marR="0" lvl="5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555964" marR="0" lvl="6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063959" marR="0" lvl="7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571954" marR="0" lvl="8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4786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553720" y="727058"/>
            <a:ext cx="11084560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07995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1599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23985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3198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53721" y="2346291"/>
            <a:ext cx="5494514" cy="410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07995" marR="0" lvl="0" indent="-42332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015990" marR="0" lvl="1" indent="-3951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3985" marR="0" lvl="2" indent="-38099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031980" marR="0" lvl="3" indent="-380996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539975" marR="0" lvl="4" indent="-38099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047970" marR="0" lvl="5" indent="-380996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555964" marR="0" lvl="6" indent="-380996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063959" marR="0" lvl="7" indent="-380996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571954" marR="0" lvl="8" indent="-380996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6143767" y="2346291"/>
            <a:ext cx="5494513" cy="410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07995" marR="0" lvl="0" indent="-42332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667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015990" marR="0" lvl="1" indent="-3951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3985" marR="0" lvl="2" indent="-38099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031980" marR="0" lvl="3" indent="-380996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539975" marR="0" lvl="4" indent="-38099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047970" marR="0" lvl="5" indent="-380996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555964" marR="0" lvl="6" indent="-380996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063959" marR="0" lvl="7" indent="-380996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571954" marR="0" lvl="8" indent="-380996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553720" y="1311743"/>
            <a:ext cx="11084560" cy="583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507995" marR="0" lvl="0" indent="-25399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667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015990" marR="0" lvl="1" indent="-25399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3985" marR="0" lvl="2" indent="-25399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031980" marR="0" lvl="3" indent="-253997" algn="ctr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539975" marR="0" lvl="4" indent="-253997" algn="ctr" rtl="0">
              <a:spcBef>
                <a:spcPts val="622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3111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047970" marR="0" lvl="5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555964" marR="0" lvl="6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4063959" marR="0" lvl="7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571954" marR="0" lvl="8" indent="-395107" algn="l" rtl="0">
              <a:spcBef>
                <a:spcPts val="444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222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4592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Video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1583" tIns="50778" rIns="101583" bIns="5077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726108" y="5947368"/>
            <a:ext cx="8739784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22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07995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1599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23985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3198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3635" y="5713473"/>
            <a:ext cx="8384731" cy="115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027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1583" tIns="50778" rIns="101583" bIns="5077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53720" y="5743860"/>
            <a:ext cx="11084560" cy="59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07995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1599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23985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3198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56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435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42"/>
          <p:cNvSpPr/>
          <p:nvPr/>
        </p:nvSpPr>
        <p:spPr>
          <a:xfrm>
            <a:off x="387275" y="666974"/>
            <a:ext cx="11209469" cy="45719"/>
          </a:xfrm>
          <a:prstGeom prst="rect">
            <a:avLst/>
          </a:prstGeom>
          <a:solidFill>
            <a:srgbClr val="76B900"/>
          </a:solidFill>
          <a:ln>
            <a:solidFill>
              <a:srgbClr val="76B9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91" indent="0" algn="ctr">
              <a:buNone/>
              <a:defRPr sz="1800"/>
            </a:lvl3pPr>
            <a:lvl4pPr marL="1371586" indent="0" algn="ctr">
              <a:buNone/>
              <a:defRPr sz="1600"/>
            </a:lvl4pPr>
            <a:lvl5pPr marL="1828782" indent="0" algn="ctr">
              <a:buNone/>
              <a:defRPr sz="1600"/>
            </a:lvl5pPr>
            <a:lvl6pPr marL="2285977" indent="0" algn="ctr">
              <a:buNone/>
              <a:defRPr sz="1600"/>
            </a:lvl6pPr>
            <a:lvl7pPr marL="2743173" indent="0" algn="ctr">
              <a:buNone/>
              <a:defRPr sz="1600"/>
            </a:lvl7pPr>
            <a:lvl8pPr marL="3200368" indent="0" algn="ctr">
              <a:buNone/>
              <a:defRPr sz="1600"/>
            </a:lvl8pPr>
            <a:lvl9pPr marL="3657563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6"/>
          </a:xfrm>
          <a:prstGeom prst="rect">
            <a:avLst/>
          </a:prstGeom>
        </p:spPr>
        <p:txBody>
          <a:bodyPr/>
          <a:lstStyle/>
          <a:p>
            <a:fld id="{A92068A9-4DAD-4A25-B435-CBBAEE895AA0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6"/>
          </a:xfrm>
          <a:prstGeom prst="rect">
            <a:avLst/>
          </a:prstGeom>
        </p:spPr>
        <p:txBody>
          <a:bodyPr/>
          <a:lstStyle/>
          <a:p>
            <a:fld id="{F8C518F7-30CA-4349-B677-65C67CD80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2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Noto Sans KR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Noto Sans KR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4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K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4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KR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KR"/>
              <a:buNone/>
              <a:defRPr sz="4400" b="0" i="0" u="none" strike="noStrike" cap="none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Noto Sans KR"/>
                <a:ea typeface="Noto Sans KR"/>
                <a:cs typeface="Noto Sans KR"/>
                <a:sym typeface="Noto Sans K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Noto Sans KR"/>
                <a:ea typeface="Noto Sans KR"/>
                <a:cs typeface="Noto Sans KR"/>
                <a:sym typeface="Noto Sans K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Noto Sans KR"/>
                <a:ea typeface="Noto Sans KR"/>
                <a:cs typeface="Noto Sans KR"/>
                <a:sym typeface="Noto Sans KR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Noto Sans KR"/>
                <a:ea typeface="Noto Sans KR"/>
                <a:cs typeface="Noto Sans KR"/>
                <a:sym typeface="Noto Sans KR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Noto Sans KR"/>
                <a:ea typeface="Noto Sans KR"/>
                <a:cs typeface="Noto Sans KR"/>
                <a:sym typeface="Noto Sans KR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Noto Sans KR"/>
                <a:ea typeface="Noto Sans KR"/>
                <a:cs typeface="Noto Sans KR"/>
                <a:sym typeface="Noto Sans KR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Noto Sans KR"/>
                <a:ea typeface="Noto Sans KR"/>
                <a:cs typeface="Noto Sans KR"/>
                <a:sym typeface="Noto Sans KR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Noto Sans KR"/>
                <a:ea typeface="Noto Sans KR"/>
                <a:cs typeface="Noto Sans KR"/>
                <a:sym typeface="Noto Sans KR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Noto Sans KR"/>
                <a:ea typeface="Noto Sans KR"/>
                <a:cs typeface="Noto Sans KR"/>
                <a:sym typeface="Noto Sans KR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Noto Sans KR"/>
                <a:ea typeface="Noto Sans KR"/>
                <a:cs typeface="Noto Sans KR"/>
                <a:sym typeface="Noto Sans KR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Noto Sans KR"/>
                <a:ea typeface="Noto Sans KR"/>
                <a:cs typeface="Noto Sans KR"/>
                <a:sym typeface="Noto Sans K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555271" y="726147"/>
            <a:ext cx="11081461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574892" y="1906126"/>
            <a:ext cx="11054368" cy="466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/>
          <p:nvPr/>
        </p:nvSpPr>
        <p:spPr>
          <a:xfrm>
            <a:off x="10846949" y="6479207"/>
            <a:ext cx="356697" cy="179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44" cap="non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 sz="1167" cap="none">
                <a:solidFill>
                  <a:srgbClr val="12FEB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167" cap="none">
              <a:solidFill>
                <a:srgbClr val="12FEB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5" name="Shape 15"/>
          <p:cNvGrpSpPr/>
          <p:nvPr/>
        </p:nvGrpSpPr>
        <p:grpSpPr>
          <a:xfrm>
            <a:off x="11281895" y="6518237"/>
            <a:ext cx="648336" cy="119757"/>
            <a:chOff x="677492" y="-1417931"/>
            <a:chExt cx="3154606" cy="582700"/>
          </a:xfrm>
        </p:grpSpPr>
        <p:sp>
          <p:nvSpPr>
            <p:cNvPr id="16" name="Shape 16"/>
            <p:cNvSpPr/>
            <p:nvPr/>
          </p:nvSpPr>
          <p:spPr>
            <a:xfrm>
              <a:off x="3761772" y="-980905"/>
              <a:ext cx="70326" cy="6865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655" y="53493"/>
                  </a:moveTo>
                  <a:cubicBezTo>
                    <a:pt x="49655" y="37590"/>
                    <a:pt x="49655" y="37590"/>
                    <a:pt x="49655" y="37590"/>
                  </a:cubicBezTo>
                  <a:cubicBezTo>
                    <a:pt x="59310" y="37590"/>
                    <a:pt x="59310" y="37590"/>
                    <a:pt x="59310" y="37590"/>
                  </a:cubicBezTo>
                  <a:cubicBezTo>
                    <a:pt x="64827" y="37590"/>
                    <a:pt x="71724" y="39036"/>
                    <a:pt x="71724" y="44819"/>
                  </a:cubicBezTo>
                  <a:cubicBezTo>
                    <a:pt x="71724" y="52048"/>
                    <a:pt x="68965" y="53493"/>
                    <a:pt x="62068" y="53493"/>
                  </a:cubicBezTo>
                  <a:cubicBezTo>
                    <a:pt x="49655" y="53493"/>
                    <a:pt x="49655" y="53493"/>
                    <a:pt x="49655" y="53493"/>
                  </a:cubicBezTo>
                  <a:moveTo>
                    <a:pt x="49655" y="65060"/>
                  </a:moveTo>
                  <a:cubicBezTo>
                    <a:pt x="56551" y="65060"/>
                    <a:pt x="56551" y="65060"/>
                    <a:pt x="56551" y="65060"/>
                  </a:cubicBezTo>
                  <a:cubicBezTo>
                    <a:pt x="71724" y="91084"/>
                    <a:pt x="71724" y="91084"/>
                    <a:pt x="71724" y="91084"/>
                  </a:cubicBezTo>
                  <a:cubicBezTo>
                    <a:pt x="86896" y="91084"/>
                    <a:pt x="86896" y="91084"/>
                    <a:pt x="86896" y="91084"/>
                  </a:cubicBezTo>
                  <a:cubicBezTo>
                    <a:pt x="71724" y="63614"/>
                    <a:pt x="71724" y="63614"/>
                    <a:pt x="71724" y="63614"/>
                  </a:cubicBezTo>
                  <a:cubicBezTo>
                    <a:pt x="80000" y="62168"/>
                    <a:pt x="86896" y="59277"/>
                    <a:pt x="86896" y="46265"/>
                  </a:cubicBezTo>
                  <a:cubicBezTo>
                    <a:pt x="86896" y="31807"/>
                    <a:pt x="77241" y="27469"/>
                    <a:pt x="60689" y="27469"/>
                  </a:cubicBezTo>
                  <a:cubicBezTo>
                    <a:pt x="35862" y="27469"/>
                    <a:pt x="35862" y="27469"/>
                    <a:pt x="35862" y="27469"/>
                  </a:cubicBezTo>
                  <a:cubicBezTo>
                    <a:pt x="35862" y="91084"/>
                    <a:pt x="35862" y="91084"/>
                    <a:pt x="35862" y="91084"/>
                  </a:cubicBezTo>
                  <a:cubicBezTo>
                    <a:pt x="49655" y="91084"/>
                    <a:pt x="49655" y="91084"/>
                    <a:pt x="49655" y="91084"/>
                  </a:cubicBezTo>
                  <a:cubicBezTo>
                    <a:pt x="49655" y="65060"/>
                    <a:pt x="49655" y="65060"/>
                    <a:pt x="49655" y="65060"/>
                  </a:cubicBezTo>
                  <a:moveTo>
                    <a:pt x="120000" y="59277"/>
                  </a:moveTo>
                  <a:cubicBezTo>
                    <a:pt x="120000" y="21686"/>
                    <a:pt x="91034" y="0"/>
                    <a:pt x="60689" y="0"/>
                  </a:cubicBezTo>
                  <a:cubicBezTo>
                    <a:pt x="28965" y="0"/>
                    <a:pt x="0" y="21686"/>
                    <a:pt x="0" y="59277"/>
                  </a:cubicBezTo>
                  <a:cubicBezTo>
                    <a:pt x="0" y="96867"/>
                    <a:pt x="28965" y="119999"/>
                    <a:pt x="60689" y="119999"/>
                  </a:cubicBezTo>
                  <a:cubicBezTo>
                    <a:pt x="91034" y="119999"/>
                    <a:pt x="120000" y="96867"/>
                    <a:pt x="120000" y="59277"/>
                  </a:cubicBezTo>
                  <a:moveTo>
                    <a:pt x="102068" y="59277"/>
                  </a:moveTo>
                  <a:cubicBezTo>
                    <a:pt x="102068" y="86746"/>
                    <a:pt x="82758" y="105542"/>
                    <a:pt x="60689" y="105542"/>
                  </a:cubicBezTo>
                  <a:cubicBezTo>
                    <a:pt x="60689" y="105542"/>
                    <a:pt x="60689" y="105542"/>
                    <a:pt x="60689" y="105542"/>
                  </a:cubicBezTo>
                  <a:cubicBezTo>
                    <a:pt x="35862" y="105542"/>
                    <a:pt x="17931" y="86746"/>
                    <a:pt x="17931" y="59277"/>
                  </a:cubicBezTo>
                  <a:cubicBezTo>
                    <a:pt x="17931" y="31807"/>
                    <a:pt x="35862" y="13012"/>
                    <a:pt x="60689" y="13012"/>
                  </a:cubicBezTo>
                  <a:cubicBezTo>
                    <a:pt x="82758" y="13012"/>
                    <a:pt x="102068" y="31807"/>
                    <a:pt x="102068" y="592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700563" y="-1309093"/>
              <a:ext cx="2039443" cy="3851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904" y="0"/>
                  </a:moveTo>
                  <a:cubicBezTo>
                    <a:pt x="49904" y="120000"/>
                    <a:pt x="49904" y="120000"/>
                    <a:pt x="49904" y="120000"/>
                  </a:cubicBezTo>
                  <a:cubicBezTo>
                    <a:pt x="56238" y="120000"/>
                    <a:pt x="56238" y="120000"/>
                    <a:pt x="56238" y="120000"/>
                  </a:cubicBezTo>
                  <a:cubicBezTo>
                    <a:pt x="56238" y="0"/>
                    <a:pt x="56238" y="0"/>
                    <a:pt x="56238" y="0"/>
                  </a:cubicBezTo>
                  <a:lnTo>
                    <a:pt x="49904" y="0"/>
                  </a:lnTo>
                  <a:close/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6380" y="120000"/>
                    <a:pt x="6380" y="120000"/>
                    <a:pt x="6380" y="120000"/>
                  </a:cubicBezTo>
                  <a:cubicBezTo>
                    <a:pt x="6380" y="26694"/>
                    <a:pt x="6380" y="26694"/>
                    <a:pt x="6380" y="26694"/>
                  </a:cubicBezTo>
                  <a:cubicBezTo>
                    <a:pt x="11380" y="26949"/>
                    <a:pt x="11380" y="26949"/>
                    <a:pt x="11380" y="26949"/>
                  </a:cubicBezTo>
                  <a:cubicBezTo>
                    <a:pt x="13000" y="26949"/>
                    <a:pt x="14142" y="28983"/>
                    <a:pt x="14952" y="33559"/>
                  </a:cubicBezTo>
                  <a:cubicBezTo>
                    <a:pt x="15952" y="39152"/>
                    <a:pt x="16380" y="48559"/>
                    <a:pt x="16380" y="65338"/>
                  </a:cubicBezTo>
                  <a:cubicBezTo>
                    <a:pt x="16380" y="120000"/>
                    <a:pt x="16380" y="120000"/>
                    <a:pt x="16380" y="120000"/>
                  </a:cubicBezTo>
                  <a:cubicBezTo>
                    <a:pt x="22571" y="120000"/>
                    <a:pt x="22571" y="120000"/>
                    <a:pt x="22571" y="120000"/>
                  </a:cubicBezTo>
                  <a:cubicBezTo>
                    <a:pt x="22571" y="53644"/>
                    <a:pt x="22571" y="53644"/>
                    <a:pt x="22571" y="53644"/>
                  </a:cubicBezTo>
                  <a:cubicBezTo>
                    <a:pt x="22571" y="6355"/>
                    <a:pt x="16904" y="0"/>
                    <a:pt x="11380" y="0"/>
                  </a:cubicBezTo>
                  <a:lnTo>
                    <a:pt x="0" y="0"/>
                  </a:lnTo>
                  <a:close/>
                  <a:moveTo>
                    <a:pt x="60095" y="0"/>
                  </a:moveTo>
                  <a:cubicBezTo>
                    <a:pt x="60095" y="120000"/>
                    <a:pt x="60095" y="120000"/>
                    <a:pt x="60095" y="120000"/>
                  </a:cubicBezTo>
                  <a:cubicBezTo>
                    <a:pt x="70428" y="120000"/>
                    <a:pt x="70428" y="120000"/>
                    <a:pt x="70428" y="120000"/>
                  </a:cubicBezTo>
                  <a:cubicBezTo>
                    <a:pt x="75904" y="120000"/>
                    <a:pt x="77666" y="115169"/>
                    <a:pt x="79619" y="104237"/>
                  </a:cubicBezTo>
                  <a:cubicBezTo>
                    <a:pt x="81000" y="96610"/>
                    <a:pt x="81857" y="79830"/>
                    <a:pt x="81857" y="61525"/>
                  </a:cubicBezTo>
                  <a:cubicBezTo>
                    <a:pt x="81857" y="44491"/>
                    <a:pt x="81142" y="29491"/>
                    <a:pt x="79809" y="20084"/>
                  </a:cubicBezTo>
                  <a:cubicBezTo>
                    <a:pt x="77476" y="3305"/>
                    <a:pt x="74095" y="0"/>
                    <a:pt x="69000" y="0"/>
                  </a:cubicBezTo>
                  <a:lnTo>
                    <a:pt x="60095" y="0"/>
                  </a:lnTo>
                  <a:close/>
                  <a:moveTo>
                    <a:pt x="66428" y="26186"/>
                  </a:moveTo>
                  <a:cubicBezTo>
                    <a:pt x="69142" y="26186"/>
                    <a:pt x="69142" y="26186"/>
                    <a:pt x="69142" y="26186"/>
                  </a:cubicBezTo>
                  <a:cubicBezTo>
                    <a:pt x="73095" y="26186"/>
                    <a:pt x="75666" y="35593"/>
                    <a:pt x="75666" y="60254"/>
                  </a:cubicBezTo>
                  <a:cubicBezTo>
                    <a:pt x="75666" y="84915"/>
                    <a:pt x="73095" y="94576"/>
                    <a:pt x="69142" y="94576"/>
                  </a:cubicBezTo>
                  <a:cubicBezTo>
                    <a:pt x="66428" y="94576"/>
                    <a:pt x="66428" y="94576"/>
                    <a:pt x="66428" y="94576"/>
                  </a:cubicBezTo>
                  <a:lnTo>
                    <a:pt x="66428" y="26186"/>
                  </a:lnTo>
                  <a:close/>
                  <a:moveTo>
                    <a:pt x="40761" y="0"/>
                  </a:moveTo>
                  <a:cubicBezTo>
                    <a:pt x="35476" y="95084"/>
                    <a:pt x="35476" y="95084"/>
                    <a:pt x="35476" y="95084"/>
                  </a:cubicBezTo>
                  <a:cubicBezTo>
                    <a:pt x="30380" y="0"/>
                    <a:pt x="30380" y="0"/>
                    <a:pt x="30380" y="0"/>
                  </a:cubicBezTo>
                  <a:cubicBezTo>
                    <a:pt x="23523" y="0"/>
                    <a:pt x="23523" y="0"/>
                    <a:pt x="23523" y="0"/>
                  </a:cubicBezTo>
                  <a:cubicBezTo>
                    <a:pt x="30761" y="120000"/>
                    <a:pt x="30761" y="120000"/>
                    <a:pt x="30761" y="120000"/>
                  </a:cubicBezTo>
                  <a:cubicBezTo>
                    <a:pt x="39904" y="120000"/>
                    <a:pt x="39904" y="120000"/>
                    <a:pt x="39904" y="120000"/>
                  </a:cubicBezTo>
                  <a:cubicBezTo>
                    <a:pt x="47238" y="0"/>
                    <a:pt x="47238" y="0"/>
                    <a:pt x="47238" y="0"/>
                  </a:cubicBezTo>
                  <a:lnTo>
                    <a:pt x="40761" y="0"/>
                  </a:lnTo>
                  <a:close/>
                  <a:moveTo>
                    <a:pt x="84809" y="120000"/>
                  </a:moveTo>
                  <a:cubicBezTo>
                    <a:pt x="91190" y="120000"/>
                    <a:pt x="91190" y="120000"/>
                    <a:pt x="91190" y="120000"/>
                  </a:cubicBezTo>
                  <a:cubicBezTo>
                    <a:pt x="91190" y="0"/>
                    <a:pt x="91190" y="0"/>
                    <a:pt x="91190" y="0"/>
                  </a:cubicBezTo>
                  <a:cubicBezTo>
                    <a:pt x="84809" y="0"/>
                    <a:pt x="84809" y="0"/>
                    <a:pt x="84809" y="0"/>
                  </a:cubicBezTo>
                  <a:lnTo>
                    <a:pt x="84809" y="120000"/>
                  </a:lnTo>
                  <a:close/>
                  <a:moveTo>
                    <a:pt x="102619" y="254"/>
                  </a:moveTo>
                  <a:cubicBezTo>
                    <a:pt x="93761" y="120000"/>
                    <a:pt x="93761" y="120000"/>
                    <a:pt x="93761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01428" y="98898"/>
                    <a:pt x="101428" y="98898"/>
                    <a:pt x="101428" y="98898"/>
                  </a:cubicBezTo>
                  <a:cubicBezTo>
                    <a:pt x="111904" y="98898"/>
                    <a:pt x="111904" y="98898"/>
                    <a:pt x="111904" y="98898"/>
                  </a:cubicBezTo>
                  <a:cubicBezTo>
                    <a:pt x="113238" y="120000"/>
                    <a:pt x="113238" y="120000"/>
                    <a:pt x="113238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11095" y="254"/>
                    <a:pt x="111095" y="254"/>
                    <a:pt x="111095" y="254"/>
                  </a:cubicBezTo>
                  <a:lnTo>
                    <a:pt x="102619" y="254"/>
                  </a:lnTo>
                  <a:close/>
                  <a:moveTo>
                    <a:pt x="106714" y="22118"/>
                  </a:moveTo>
                  <a:cubicBezTo>
                    <a:pt x="110571" y="78050"/>
                    <a:pt x="110571" y="78050"/>
                    <a:pt x="110571" y="78050"/>
                  </a:cubicBezTo>
                  <a:cubicBezTo>
                    <a:pt x="102761" y="78050"/>
                    <a:pt x="102761" y="78050"/>
                    <a:pt x="102761" y="78050"/>
                  </a:cubicBezTo>
                  <a:lnTo>
                    <a:pt x="106714" y="221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677492" y="-1417931"/>
              <a:ext cx="877396" cy="58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751" y="35766"/>
                  </a:moveTo>
                  <a:cubicBezTo>
                    <a:pt x="44751" y="24902"/>
                    <a:pt x="44751" y="24902"/>
                    <a:pt x="44751" y="24902"/>
                  </a:cubicBezTo>
                  <a:cubicBezTo>
                    <a:pt x="45524" y="24902"/>
                    <a:pt x="46187" y="24735"/>
                    <a:pt x="46850" y="24735"/>
                  </a:cubicBezTo>
                  <a:cubicBezTo>
                    <a:pt x="66519" y="23899"/>
                    <a:pt x="79447" y="50306"/>
                    <a:pt x="79447" y="50306"/>
                  </a:cubicBezTo>
                  <a:cubicBezTo>
                    <a:pt x="79447" y="50306"/>
                    <a:pt x="65524" y="79554"/>
                    <a:pt x="50607" y="79554"/>
                  </a:cubicBezTo>
                  <a:cubicBezTo>
                    <a:pt x="48397" y="79554"/>
                    <a:pt x="46519" y="78885"/>
                    <a:pt x="44751" y="78050"/>
                  </a:cubicBezTo>
                  <a:cubicBezTo>
                    <a:pt x="44751" y="45125"/>
                    <a:pt x="44751" y="45125"/>
                    <a:pt x="44751" y="45125"/>
                  </a:cubicBezTo>
                  <a:cubicBezTo>
                    <a:pt x="52375" y="46629"/>
                    <a:pt x="53922" y="51643"/>
                    <a:pt x="58563" y="63175"/>
                  </a:cubicBezTo>
                  <a:cubicBezTo>
                    <a:pt x="68729" y="50139"/>
                    <a:pt x="68729" y="50139"/>
                    <a:pt x="68729" y="50139"/>
                  </a:cubicBezTo>
                  <a:cubicBezTo>
                    <a:pt x="68729" y="50139"/>
                    <a:pt x="61325" y="35431"/>
                    <a:pt x="48729" y="35431"/>
                  </a:cubicBezTo>
                  <a:cubicBezTo>
                    <a:pt x="47403" y="35431"/>
                    <a:pt x="46077" y="35598"/>
                    <a:pt x="44751" y="35766"/>
                  </a:cubicBezTo>
                  <a:moveTo>
                    <a:pt x="44751" y="0"/>
                  </a:moveTo>
                  <a:cubicBezTo>
                    <a:pt x="44751" y="16211"/>
                    <a:pt x="44751" y="16211"/>
                    <a:pt x="44751" y="16211"/>
                  </a:cubicBezTo>
                  <a:cubicBezTo>
                    <a:pt x="45524" y="16044"/>
                    <a:pt x="46187" y="16044"/>
                    <a:pt x="46850" y="15877"/>
                  </a:cubicBezTo>
                  <a:cubicBezTo>
                    <a:pt x="74143" y="14540"/>
                    <a:pt x="91933" y="49805"/>
                    <a:pt x="91933" y="49805"/>
                  </a:cubicBezTo>
                  <a:cubicBezTo>
                    <a:pt x="91933" y="49805"/>
                    <a:pt x="71491" y="87409"/>
                    <a:pt x="50276" y="87409"/>
                  </a:cubicBezTo>
                  <a:cubicBezTo>
                    <a:pt x="48287" y="87409"/>
                    <a:pt x="46519" y="87075"/>
                    <a:pt x="44751" y="86573"/>
                  </a:cubicBezTo>
                  <a:cubicBezTo>
                    <a:pt x="44751" y="96601"/>
                    <a:pt x="44751" y="96601"/>
                    <a:pt x="44751" y="96601"/>
                  </a:cubicBezTo>
                  <a:cubicBezTo>
                    <a:pt x="46298" y="96935"/>
                    <a:pt x="47734" y="97103"/>
                    <a:pt x="49392" y="97103"/>
                  </a:cubicBezTo>
                  <a:cubicBezTo>
                    <a:pt x="69171" y="97103"/>
                    <a:pt x="83425" y="81727"/>
                    <a:pt x="97348" y="63676"/>
                  </a:cubicBezTo>
                  <a:cubicBezTo>
                    <a:pt x="99668" y="66518"/>
                    <a:pt x="109060" y="73203"/>
                    <a:pt x="110939" y="76211"/>
                  </a:cubicBezTo>
                  <a:cubicBezTo>
                    <a:pt x="97790" y="92924"/>
                    <a:pt x="67071" y="106295"/>
                    <a:pt x="49613" y="106295"/>
                  </a:cubicBezTo>
                  <a:cubicBezTo>
                    <a:pt x="47955" y="106295"/>
                    <a:pt x="46408" y="106295"/>
                    <a:pt x="44751" y="105961"/>
                  </a:cubicBezTo>
                  <a:cubicBezTo>
                    <a:pt x="44751" y="120000"/>
                    <a:pt x="44751" y="120000"/>
                    <a:pt x="4475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44751" y="0"/>
                  </a:lnTo>
                  <a:close/>
                  <a:moveTo>
                    <a:pt x="44751" y="78050"/>
                  </a:moveTo>
                  <a:cubicBezTo>
                    <a:pt x="44751" y="86573"/>
                    <a:pt x="44751" y="86573"/>
                    <a:pt x="44751" y="86573"/>
                  </a:cubicBezTo>
                  <a:cubicBezTo>
                    <a:pt x="26519" y="81727"/>
                    <a:pt x="21436" y="52980"/>
                    <a:pt x="21436" y="52980"/>
                  </a:cubicBezTo>
                  <a:cubicBezTo>
                    <a:pt x="21436" y="52980"/>
                    <a:pt x="30165" y="38105"/>
                    <a:pt x="44751" y="35766"/>
                  </a:cubicBezTo>
                  <a:cubicBezTo>
                    <a:pt x="44751" y="45125"/>
                    <a:pt x="44751" y="45125"/>
                    <a:pt x="44751" y="45125"/>
                  </a:cubicBezTo>
                  <a:cubicBezTo>
                    <a:pt x="44751" y="45125"/>
                    <a:pt x="44751" y="45125"/>
                    <a:pt x="44751" y="45125"/>
                  </a:cubicBezTo>
                  <a:cubicBezTo>
                    <a:pt x="37127" y="43788"/>
                    <a:pt x="31049" y="54651"/>
                    <a:pt x="31049" y="54651"/>
                  </a:cubicBezTo>
                  <a:cubicBezTo>
                    <a:pt x="31049" y="54651"/>
                    <a:pt x="34475" y="72869"/>
                    <a:pt x="44751" y="78050"/>
                  </a:cubicBezTo>
                  <a:moveTo>
                    <a:pt x="12265" y="51643"/>
                  </a:moveTo>
                  <a:cubicBezTo>
                    <a:pt x="12265" y="51643"/>
                    <a:pt x="23093" y="27409"/>
                    <a:pt x="44751" y="24902"/>
                  </a:cubicBezTo>
                  <a:cubicBezTo>
                    <a:pt x="44751" y="16211"/>
                    <a:pt x="44751" y="16211"/>
                    <a:pt x="44751" y="16211"/>
                  </a:cubicBezTo>
                  <a:cubicBezTo>
                    <a:pt x="20773" y="19052"/>
                    <a:pt x="0" y="49805"/>
                    <a:pt x="0" y="49805"/>
                  </a:cubicBezTo>
                  <a:cubicBezTo>
                    <a:pt x="0" y="49805"/>
                    <a:pt x="11712" y="101281"/>
                    <a:pt x="44751" y="105961"/>
                  </a:cubicBezTo>
                  <a:cubicBezTo>
                    <a:pt x="44751" y="96601"/>
                    <a:pt x="44751" y="96601"/>
                    <a:pt x="44751" y="96601"/>
                  </a:cubicBezTo>
                  <a:cubicBezTo>
                    <a:pt x="20552" y="92089"/>
                    <a:pt x="12265" y="51643"/>
                    <a:pt x="12265" y="516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5075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/>
        </p:nvSpPr>
        <p:spPr>
          <a:xfrm>
            <a:off x="0" y="0"/>
            <a:ext cx="487653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1583" tIns="50778" rIns="101583" bIns="50778" anchor="ctr" anchorCtr="0">
            <a:noAutofit/>
          </a:bodyPr>
          <a:lstStyle/>
          <a:p>
            <a:pPr algn="ctr" defTabSz="1015990"/>
            <a:endParaRPr sz="2000" b="1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0" y="1535840"/>
            <a:ext cx="4876667" cy="3568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83" tIns="50778" rIns="101583" bIns="50778" anchor="ctr" anchorCtr="0">
            <a:noAutofit/>
          </a:bodyPr>
          <a:lstStyle/>
          <a:p>
            <a:pPr algn="ctr" defTabSz="1015990">
              <a:lnSpc>
                <a:spcPct val="150000"/>
              </a:lnSpc>
            </a:pPr>
            <a:r>
              <a:rPr lang="en-US" sz="2000">
                <a:solidFill>
                  <a:srgbClr val="FFFFFF"/>
                </a:solidFill>
                <a:ea typeface="Noto Sans KR"/>
              </a:rPr>
              <a:t>FY25Q4 Marketing Gathering</a:t>
            </a:r>
            <a:endParaRPr lang="en-US">
              <a:ea typeface="Noto Sans KR"/>
            </a:endParaRPr>
          </a:p>
        </p:txBody>
      </p:sp>
      <p:sp>
        <p:nvSpPr>
          <p:cNvPr id="391" name="Shape 391"/>
          <p:cNvSpPr txBox="1">
            <a:spLocks noGrp="1"/>
          </p:cNvSpPr>
          <p:nvPr>
            <p:ph type="body" idx="4294967295"/>
          </p:nvPr>
        </p:nvSpPr>
        <p:spPr>
          <a:xfrm>
            <a:off x="5394592" y="1202296"/>
            <a:ext cx="6115139" cy="445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611" tIns="50778" rIns="101611" bIns="50778" anchor="ctr" anchorCtr="0"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</a:pPr>
            <a:r>
              <a:rPr lang="en-US" sz="1850" b="1">
                <a:latin typeface="Noto Sans KR"/>
                <a:ea typeface="Noto Sans KR"/>
              </a:rPr>
              <a:t>16  Jan 2025</a:t>
            </a:r>
            <a:endParaRPr sz="1889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384" y="465272"/>
            <a:ext cx="845084" cy="33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15990"/>
            <a:endParaRPr lang="ko-KR" altLang="en-US" sz="1556" b="1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5935" y="396877"/>
            <a:ext cx="2349324" cy="33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15990"/>
            <a:r>
              <a:rPr lang="en-US" altLang="ko-KR" sz="1556" b="1">
                <a:solidFill>
                  <a:srgbClr val="FFFFFF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MDF#AZWELLPLUS</a:t>
            </a:r>
            <a:endParaRPr lang="ko-KR" altLang="en-US" sz="1556" b="1">
              <a:solidFill>
                <a:srgbClr val="FFFFFF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/>
        </p:nvSpPr>
        <p:spPr>
          <a:xfrm>
            <a:off x="363044" y="309998"/>
            <a:ext cx="61491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F&amp;B</a:t>
            </a:r>
            <a:endParaRPr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44DE880-7DE6-5D1B-A5DD-BF1180DB6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2064"/>
              </p:ext>
            </p:extLst>
          </p:nvPr>
        </p:nvGraphicFramePr>
        <p:xfrm>
          <a:off x="363044" y="1475199"/>
          <a:ext cx="2641600" cy="766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62083248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438365120"/>
                    </a:ext>
                  </a:extLst>
                </a:gridCol>
              </a:tblGrid>
              <a:tr h="25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+mn-cs"/>
                        </a:rPr>
                        <a:t>호텔 런치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cs typeface="+mn-cs"/>
                        </a:rPr>
                        <a:t>50인분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074546"/>
                  </a:ext>
                </a:extLst>
              </a:tr>
              <a:tr h="25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+mn-cs"/>
                        </a:rPr>
                        <a:t>제공 시간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000" b="0" i="0" u="none" strike="noStrike" kern="1200" noProof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17:05 </a:t>
                      </a:r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cs typeface="+mn-cs"/>
                        </a:rPr>
                        <a:t>오후 1회</a:t>
                      </a:r>
                      <a:endParaRPr lang="ko-KR" sz="1000" b="0" i="0" u="none" strike="noStrike" kern="1200" noProof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870276"/>
                  </a:ext>
                </a:extLst>
              </a:tr>
              <a:tr h="25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+mn-cs"/>
                        </a:rPr>
                        <a:t>제공 방법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cs typeface="+mn-cs"/>
                        </a:rPr>
                        <a:t>출장 뷔페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618955"/>
                  </a:ext>
                </a:extLst>
              </a:tr>
            </a:tbl>
          </a:graphicData>
        </a:graphic>
      </p:graphicFrame>
      <p:sp>
        <p:nvSpPr>
          <p:cNvPr id="22" name="Google Shape;268;p20">
            <a:extLst>
              <a:ext uri="{FF2B5EF4-FFF2-40B4-BE49-F238E27FC236}">
                <a16:creationId xmlns:a16="http://schemas.microsoft.com/office/drawing/2014/main" id="{D321362D-59E8-97B4-5E62-0F83B99A137E}"/>
              </a:ext>
            </a:extLst>
          </p:cNvPr>
          <p:cNvSpPr/>
          <p:nvPr/>
        </p:nvSpPr>
        <p:spPr>
          <a:xfrm>
            <a:off x="363044" y="1029152"/>
            <a:ext cx="2641600" cy="31471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디너 3</a:t>
            </a:r>
            <a:r>
              <a:rPr lang="en-US" altLang="ko-KR" sz="1100" b="1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5</a:t>
            </a:r>
            <a:r>
              <a:rPr lang="ko-KR" altLang="en-US" sz="1100" b="1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인분</a:t>
            </a:r>
            <a:endParaRPr sz="1100" b="1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5DE3C-5C34-66CB-A41A-18F56FE0E94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8154" y="3000985"/>
            <a:ext cx="3401643" cy="23060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537723-F275-FCA5-AB1C-70C8D5C8FC6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8557" y="2996338"/>
            <a:ext cx="3401643" cy="2296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6AD01A-0EDB-4CD0-E75C-041C3D2E96E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959" y="2991692"/>
            <a:ext cx="3405138" cy="23026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/>
        </p:nvSpPr>
        <p:spPr>
          <a:xfrm>
            <a:off x="363044" y="309998"/>
            <a:ext cx="61491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F&amp;B</a:t>
            </a:r>
            <a:endParaRPr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AEB982C-87FD-BEC2-914A-B3B1AC5F6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709425"/>
              </p:ext>
            </p:extLst>
          </p:nvPr>
        </p:nvGraphicFramePr>
        <p:xfrm>
          <a:off x="363044" y="1475199"/>
          <a:ext cx="2641600" cy="766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62083248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438365120"/>
                    </a:ext>
                  </a:extLst>
                </a:gridCol>
              </a:tblGrid>
              <a:tr h="25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err="1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+mn-cs"/>
                        </a:rPr>
                        <a:t>케이터링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cs typeface="+mn-cs"/>
                        </a:rPr>
                        <a:t>50인분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372722"/>
                  </a:ext>
                </a:extLst>
              </a:tr>
              <a:tr h="25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+mn-cs"/>
                        </a:rPr>
                        <a:t>제공 시간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cs typeface="+mn-cs"/>
                        </a:rPr>
                        <a:t>15:00</a:t>
                      </a:r>
                      <a:endParaRPr lang="en-US" altLang="ko-KR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870276"/>
                  </a:ext>
                </a:extLst>
              </a:tr>
              <a:tr h="25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+mn-cs"/>
                        </a:rPr>
                        <a:t>제공 방법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cs typeface="+mn-cs"/>
                        </a:rPr>
                        <a:t>서브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618955"/>
                  </a:ext>
                </a:extLst>
              </a:tr>
            </a:tbl>
          </a:graphicData>
        </a:graphic>
      </p:graphicFrame>
      <p:sp>
        <p:nvSpPr>
          <p:cNvPr id="6" name="Google Shape;268;p20">
            <a:extLst>
              <a:ext uri="{FF2B5EF4-FFF2-40B4-BE49-F238E27FC236}">
                <a16:creationId xmlns:a16="http://schemas.microsoft.com/office/drawing/2014/main" id="{B3146F22-4E95-2E77-B95D-EA4F85603A42}"/>
              </a:ext>
            </a:extLst>
          </p:cNvPr>
          <p:cNvSpPr/>
          <p:nvPr/>
        </p:nvSpPr>
        <p:spPr>
          <a:xfrm>
            <a:off x="363044" y="1030525"/>
            <a:ext cx="2641600" cy="31471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err="1">
                <a:solidFill>
                  <a:schemeClr val="lt1"/>
                </a:solidFill>
                <a:latin typeface="Noto Sans KR"/>
                <a:ea typeface="Noto Sans KR"/>
                <a:cs typeface="Noto Sans KR"/>
              </a:rPr>
              <a:t>케이터링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2B828D-A0E2-6020-EBDD-598414B5F48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5667" y="2780701"/>
            <a:ext cx="3766869" cy="2910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0ED844-B8D1-B47C-D54F-35DCFAE830A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9111" y="2784295"/>
            <a:ext cx="3766869" cy="292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8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/>
        </p:nvSpPr>
        <p:spPr>
          <a:xfrm>
            <a:off x="363044" y="309998"/>
            <a:ext cx="61491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F&amp;B</a:t>
            </a:r>
            <a:endParaRPr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4CE3854-CB16-60B8-26D7-11C6A9C94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139938"/>
              </p:ext>
            </p:extLst>
          </p:nvPr>
        </p:nvGraphicFramePr>
        <p:xfrm>
          <a:off x="363044" y="1475199"/>
          <a:ext cx="2850741" cy="14184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573">
                  <a:extLst>
                    <a:ext uri="{9D8B030D-6E8A-4147-A177-3AD203B41FA5}">
                      <a16:colId xmlns:a16="http://schemas.microsoft.com/office/drawing/2014/main" val="2620832481"/>
                    </a:ext>
                  </a:extLst>
                </a:gridCol>
                <a:gridCol w="1900168">
                  <a:extLst>
                    <a:ext uri="{9D8B030D-6E8A-4147-A177-3AD203B41FA5}">
                      <a16:colId xmlns:a16="http://schemas.microsoft.com/office/drawing/2014/main" val="438365120"/>
                    </a:ext>
                  </a:extLst>
                </a:gridCol>
              </a:tblGrid>
              <a:tr h="255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+mn-cs"/>
                        </a:rPr>
                        <a:t>화이트 와인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err="1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cs typeface="+mn-cs"/>
                        </a:rPr>
                        <a:t>샤또</a:t>
                      </a: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cs typeface="+mn-cs"/>
                        </a:rPr>
                        <a:t> </a:t>
                      </a:r>
                      <a:r>
                        <a:rPr lang="en-US" altLang="ko-KR" sz="1000" b="0" kern="1200" err="1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cs typeface="+mn-cs"/>
                        </a:rPr>
                        <a:t>몽페라</a:t>
                      </a: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cs typeface="+mn-cs"/>
                        </a:rPr>
                        <a:t> </a:t>
                      </a:r>
                      <a:r>
                        <a:rPr lang="en-US" altLang="ko-KR" sz="1000" b="0" kern="1200" err="1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cs typeface="+mn-cs"/>
                        </a:rPr>
                        <a:t>보르도</a:t>
                      </a: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cs typeface="+mn-cs"/>
                        </a:rPr>
                        <a:t> </a:t>
                      </a:r>
                      <a:r>
                        <a:rPr lang="en-US" altLang="ko-KR" sz="1000" b="0" kern="1200" err="1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cs typeface="+mn-cs"/>
                        </a:rPr>
                        <a:t>화이트</a:t>
                      </a: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cs typeface="+mn-cs"/>
                        </a:rPr>
                        <a:t> 2016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074546"/>
                  </a:ext>
                </a:extLst>
              </a:tr>
              <a:tr h="25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+mn-cs"/>
                        </a:rPr>
                        <a:t>레드 와인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err="1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cs typeface="+mn-cs"/>
                        </a:rPr>
                        <a:t>꽁떼</a:t>
                      </a: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cs typeface="+mn-cs"/>
                        </a:rPr>
                        <a:t> 디 </a:t>
                      </a:r>
                      <a:r>
                        <a:rPr lang="ko-KR" altLang="en-US" sz="1000" b="0" kern="1200" err="1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cs typeface="+mn-cs"/>
                        </a:rPr>
                        <a:t>깜삐아노</a:t>
                      </a: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cs typeface="+mn-cs"/>
                        </a:rPr>
                        <a:t> </a:t>
                      </a:r>
                      <a:r>
                        <a:rPr lang="ko-KR" altLang="en-US" sz="1000" b="0" kern="1200" err="1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cs typeface="+mn-cs"/>
                        </a:rPr>
                        <a:t>아파시멘토</a:t>
                      </a: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743267"/>
                  </a:ext>
                </a:extLst>
              </a:tr>
              <a:tr h="25554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b="1" kern="1200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+mn-cs"/>
                        </a:rPr>
                        <a:t>맥주</a:t>
                      </a:r>
                    </a:p>
                  </a:txBody>
                  <a:tcPr anchor="ctr"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tx1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cs typeface="+mn-cs"/>
                        </a:rPr>
                        <a:t>테라</a:t>
                      </a:r>
                    </a:p>
                  </a:txBody>
                  <a:tcPr anchor="ctr">
                    <a:lnL w="3174">
                      <a:solidFill>
                        <a:schemeClr val="tx1"/>
                      </a:solidFill>
                    </a:lnL>
                    <a:lnR w="3174">
                      <a:solidFill>
                        <a:schemeClr val="tx1"/>
                      </a:solidFill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109161"/>
                  </a:ext>
                </a:extLst>
              </a:tr>
              <a:tr h="25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+mn-cs"/>
                        </a:rPr>
                        <a:t> 제공 시간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cs typeface="+mn-cs"/>
                        </a:rPr>
                        <a:t>17:05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870276"/>
                  </a:ext>
                </a:extLst>
              </a:tr>
              <a:tr h="25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+mn-cs"/>
                        </a:rPr>
                        <a:t>제공 방법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cs typeface="+mn-cs"/>
                        </a:rPr>
                        <a:t>서브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618955"/>
                  </a:ext>
                </a:extLst>
              </a:tr>
            </a:tbl>
          </a:graphicData>
        </a:graphic>
      </p:graphicFrame>
      <p:sp>
        <p:nvSpPr>
          <p:cNvPr id="14" name="Google Shape;268;p20">
            <a:extLst>
              <a:ext uri="{FF2B5EF4-FFF2-40B4-BE49-F238E27FC236}">
                <a16:creationId xmlns:a16="http://schemas.microsoft.com/office/drawing/2014/main" id="{DDEF8C0A-2C90-827D-19ED-21C5BC4A8629}"/>
              </a:ext>
            </a:extLst>
          </p:cNvPr>
          <p:cNvSpPr/>
          <p:nvPr/>
        </p:nvSpPr>
        <p:spPr>
          <a:xfrm>
            <a:off x="363044" y="1030525"/>
            <a:ext cx="2641600" cy="31471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sz="1100" b="1">
                <a:solidFill>
                  <a:schemeClr val="lt1"/>
                </a:solidFill>
                <a:latin typeface="Noto Sans KR"/>
                <a:ea typeface="Noto Sans KR"/>
                <a:cs typeface="Noto Sans KR"/>
              </a:rPr>
              <a:t>주류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F780AA-66B1-A324-0D47-7294E7E25F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37241" y="3094842"/>
            <a:ext cx="2062054" cy="33063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8DBC34-CCE6-3AA2-EB30-EDCCD316446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1985" y="3099488"/>
            <a:ext cx="2062785" cy="3315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041DFE-481F-491E-4153-4BEC5B37E51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7437" y="3094841"/>
            <a:ext cx="2061342" cy="330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44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9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 idx="4294967295"/>
          </p:nvPr>
        </p:nvSpPr>
        <p:spPr>
          <a:xfrm>
            <a:off x="0" y="2765425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8748"/>
              </a:buClr>
              <a:buSzPts val="2400"/>
              <a:buFont typeface="Noto Sans KR"/>
              <a:buNone/>
            </a:pPr>
            <a:r>
              <a:rPr lang="en-US" sz="2400" b="1">
                <a:solidFill>
                  <a:schemeClr val="bg1"/>
                </a:solidFill>
              </a:rPr>
              <a:t>Session</a:t>
            </a:r>
            <a:endParaRPr sz="2400" b="1">
              <a:solidFill>
                <a:schemeClr val="bg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27766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/>
        </p:nvSpPr>
        <p:spPr>
          <a:xfrm>
            <a:off x="363044" y="309998"/>
            <a:ext cx="61491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Session</a:t>
            </a:r>
            <a:endParaRPr/>
          </a:p>
        </p:txBody>
      </p:sp>
      <p:sp>
        <p:nvSpPr>
          <p:cNvPr id="14" name="Google Shape;281;p22">
            <a:extLst>
              <a:ext uri="{FF2B5EF4-FFF2-40B4-BE49-F238E27FC236}">
                <a16:creationId xmlns:a16="http://schemas.microsoft.com/office/drawing/2014/main" id="{7AB43FF7-4A79-6DD4-BAE5-B8CCA475C48C}"/>
              </a:ext>
            </a:extLst>
          </p:cNvPr>
          <p:cNvSpPr/>
          <p:nvPr/>
        </p:nvSpPr>
        <p:spPr>
          <a:xfrm>
            <a:off x="6289860" y="5361666"/>
            <a:ext cx="5224728" cy="43257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fontAlgn="ctr"/>
            <a:r>
              <a:rPr lang="en-US" sz="1200" b="1">
                <a:solidFill>
                  <a:schemeClr val="bg1"/>
                </a:solidFill>
                <a:latin typeface="Noto Sans KR"/>
                <a:ea typeface="Noto Sans KR"/>
              </a:rPr>
              <a:t>NPN </a:t>
            </a:r>
            <a:r>
              <a:rPr lang="ko-KR" sz="1200" b="1">
                <a:solidFill>
                  <a:schemeClr val="bg1"/>
                </a:solidFill>
                <a:latin typeface="Calibri"/>
                <a:ea typeface="Noto Sans KR"/>
                <a:cs typeface="Calibri"/>
              </a:rPr>
              <a:t>담당자</a:t>
            </a:r>
            <a:r>
              <a:rPr lang="ko-KR" sz="1200" b="1">
                <a:solidFill>
                  <a:schemeClr val="bg1"/>
                </a:solidFill>
                <a:latin typeface="Noto Sans KR"/>
                <a:ea typeface="Noto Sans KR"/>
              </a:rPr>
              <a:t> </a:t>
            </a:r>
            <a:r>
              <a:rPr lang="ko-KR" sz="1200" b="1">
                <a:solidFill>
                  <a:schemeClr val="bg1"/>
                </a:solidFill>
                <a:latin typeface="Calibri"/>
                <a:ea typeface="Noto Sans KR"/>
                <a:cs typeface="Calibri"/>
              </a:rPr>
              <a:t>소개</a:t>
            </a:r>
            <a:r>
              <a:rPr lang="ko-KR" sz="1200" b="1">
                <a:solidFill>
                  <a:schemeClr val="bg1"/>
                </a:solidFill>
                <a:latin typeface="Noto Sans KR"/>
                <a:ea typeface="Noto Sans KR"/>
              </a:rPr>
              <a:t> </a:t>
            </a:r>
            <a:r>
              <a:rPr lang="ko-KR" sz="1200" b="1">
                <a:solidFill>
                  <a:schemeClr val="bg1"/>
                </a:solidFill>
                <a:latin typeface="Calibri"/>
                <a:ea typeface="Noto Sans KR"/>
                <a:cs typeface="Calibri"/>
              </a:rPr>
              <a:t>및</a:t>
            </a:r>
            <a:r>
              <a:rPr lang="ko-KR" sz="1200" b="1">
                <a:solidFill>
                  <a:schemeClr val="bg1"/>
                </a:solidFill>
                <a:latin typeface="Noto Sans KR"/>
                <a:ea typeface="Noto Sans KR"/>
              </a:rPr>
              <a:t> </a:t>
            </a:r>
            <a:r>
              <a:rPr lang="ko-KR" sz="1200" b="1">
                <a:solidFill>
                  <a:schemeClr val="bg1"/>
                </a:solidFill>
                <a:latin typeface="Calibri"/>
                <a:ea typeface="Noto Sans KR"/>
                <a:cs typeface="Calibri"/>
              </a:rPr>
              <a:t>인사</a:t>
            </a:r>
            <a:r>
              <a:rPr lang="ko-KR" sz="1100" b="1">
                <a:solidFill>
                  <a:srgbClr val="76B900"/>
                </a:solidFill>
                <a:latin typeface="Noto Sans KR"/>
                <a:ea typeface="Noto Sans KR"/>
              </a:rPr>
              <a:t> </a:t>
            </a:r>
            <a:endParaRPr lang="en-US" sz="1100" i="0" u="none" strike="noStrike">
              <a:effectLst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212E46-224B-732B-E2AA-B65F40A832B5}"/>
              </a:ext>
            </a:extLst>
          </p:cNvPr>
          <p:cNvGraphicFramePr>
            <a:graphicFrameLocks noGrp="1"/>
          </p:cNvGraphicFramePr>
          <p:nvPr/>
        </p:nvGraphicFramePr>
        <p:xfrm>
          <a:off x="788893" y="1398493"/>
          <a:ext cx="4993712" cy="4263860"/>
        </p:xfrm>
        <a:graphic>
          <a:graphicData uri="http://schemas.openxmlformats.org/drawingml/2006/table">
            <a:tbl>
              <a:tblPr bandRow="1">
                <a:tableStyleId>{EE6E1C48-40B0-4F6F-9E59-4831BD3A5665}</a:tableStyleId>
              </a:tblPr>
              <a:tblGrid>
                <a:gridCol w="1863651">
                  <a:extLst>
                    <a:ext uri="{9D8B030D-6E8A-4147-A177-3AD203B41FA5}">
                      <a16:colId xmlns:a16="http://schemas.microsoft.com/office/drawing/2014/main" val="4292558036"/>
                    </a:ext>
                  </a:extLst>
                </a:gridCol>
                <a:gridCol w="1749669">
                  <a:extLst>
                    <a:ext uri="{9D8B030D-6E8A-4147-A177-3AD203B41FA5}">
                      <a16:colId xmlns:a16="http://schemas.microsoft.com/office/drawing/2014/main" val="2421898600"/>
                    </a:ext>
                  </a:extLst>
                </a:gridCol>
                <a:gridCol w="1380392">
                  <a:extLst>
                    <a:ext uri="{9D8B030D-6E8A-4147-A177-3AD203B41FA5}">
                      <a16:colId xmlns:a16="http://schemas.microsoft.com/office/drawing/2014/main" val="1311742900"/>
                    </a:ext>
                  </a:extLst>
                </a:gridCol>
              </a:tblGrid>
              <a:tr h="758306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725"/>
                        </a:lnSpc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Noto Sans KR"/>
                        </a:rPr>
                        <a:t>Time</a:t>
                      </a:r>
                      <a:endParaRPr lang="en-US" altLang="ko-KR" b="1" i="0">
                        <a:solidFill>
                          <a:srgbClr val="FFFFFF"/>
                        </a:solidFill>
                        <a:effectLst/>
                        <a:latin typeface="Noto Sans KR"/>
                      </a:endParaRPr>
                    </a:p>
                  </a:txBody>
                  <a:tcPr marL="131255" marR="131255" marT="65627" marB="65627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725"/>
                        </a:lnSpc>
                      </a:pPr>
                      <a:r>
                        <a:rPr lang="ko-KR" alt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Noto Sans KR"/>
                        </a:rPr>
                        <a:t>내용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Noto Sans KR"/>
                      </a:endParaRPr>
                    </a:p>
                  </a:txBody>
                  <a:tcPr marL="131255" marR="131255" marT="65627" marB="65627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725"/>
                        </a:lnSpc>
                      </a:pPr>
                      <a:r>
                        <a:rPr lang="ko-KR" alt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Noto Sans KR"/>
                        </a:rPr>
                        <a:t>상세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Noto Sans KR"/>
                      </a:endParaRPr>
                    </a:p>
                  </a:txBody>
                  <a:tcPr marL="131255" marR="131255" marT="65627" marB="65627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697422"/>
                  </a:ext>
                </a:extLst>
              </a:tr>
              <a:tr h="58768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200" b="1" i="0" u="none" strike="noStrike">
                          <a:solidFill>
                            <a:srgbClr val="75B900"/>
                          </a:solidFill>
                          <a:effectLst/>
                          <a:latin typeface="Noto Sans KR"/>
                        </a:rPr>
                        <a:t>15:00 – 15:10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 </a:t>
                      </a:r>
                      <a:r>
                        <a:rPr 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NPN 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ea typeface="Noto Sans KR"/>
                        </a:rPr>
                        <a:t>담당자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 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ea typeface="Noto Sans KR"/>
                        </a:rPr>
                        <a:t>소개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 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ea typeface="Noto Sans KR"/>
                        </a:rPr>
                        <a:t>및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 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ea typeface="Noto Sans KR"/>
                        </a:rPr>
                        <a:t>인사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 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041322"/>
                  </a:ext>
                </a:extLst>
              </a:tr>
              <a:tr h="870438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200" b="1" i="0" u="none" strike="noStrike">
                          <a:solidFill>
                            <a:srgbClr val="75B900"/>
                          </a:solidFill>
                          <a:effectLst/>
                          <a:latin typeface="Noto Sans KR"/>
                        </a:rPr>
                        <a:t>15:10 - 15:40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NPN </a:t>
                      </a: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마케터가 알아야 할 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NVIDIA </a:t>
                      </a: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제품 소개 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44958" marR="44958" marT="6810" marB="6810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NVIDIA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ea typeface="Noto Sans KR"/>
                        </a:rPr>
                        <a:t>정구형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 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ea typeface="Noto Sans KR"/>
                      </a:endParaRPr>
                    </a:p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SA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ea typeface="Noto Sans KR"/>
                        </a:rPr>
                        <a:t>팀장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ea typeface="Noto Sans KR"/>
                      </a:endParaRPr>
                    </a:p>
                  </a:txBody>
                  <a:tcPr marL="77286" marR="77286" marT="38643" marB="38643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794562"/>
                  </a:ext>
                </a:extLst>
              </a:tr>
              <a:tr h="89101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200" b="1" i="0" u="none" strike="noStrike">
                          <a:solidFill>
                            <a:srgbClr val="75B900"/>
                          </a:solidFill>
                          <a:effectLst/>
                          <a:latin typeface="Noto Sans KR"/>
                        </a:rPr>
                        <a:t>15:40 – 17:00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altLang="ko-KR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24</a:t>
                      </a: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년 </a:t>
                      </a:r>
                      <a:r>
                        <a:rPr 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NPN </a:t>
                      </a: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마케팅 사례발표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44958" marR="44958" marT="6810" marB="6810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각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NPN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77286" marR="77286" marT="38643" marB="38643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007573"/>
                  </a:ext>
                </a:extLst>
              </a:tr>
              <a:tr h="54977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200" b="1" i="0" u="none" strike="noStrike">
                          <a:solidFill>
                            <a:srgbClr val="75B900"/>
                          </a:solidFill>
                          <a:effectLst/>
                          <a:latin typeface="Noto Sans KR"/>
                        </a:rPr>
                        <a:t>17:00 – 17:05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단체 사진 촬영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44958" marR="44958" marT="6810" marB="6810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88149"/>
                  </a:ext>
                </a:extLst>
              </a:tr>
              <a:tr h="606645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200" b="1" i="0" u="none" strike="noStrike">
                          <a:solidFill>
                            <a:srgbClr val="75B900"/>
                          </a:solidFill>
                          <a:effectLst/>
                          <a:latin typeface="Noto Sans KR"/>
                        </a:rPr>
                        <a:t>17:05 - 19:00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저녁 식사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44958" marR="44958" marT="6810" marB="6810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네트워킹 및 종료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77286" marR="77286" marT="38643" marB="38643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15922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97FD880-FD74-2418-9E87-769188059E9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1832" y="1403276"/>
            <a:ext cx="5217459" cy="32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7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/>
        </p:nvSpPr>
        <p:spPr>
          <a:xfrm>
            <a:off x="363044" y="309998"/>
            <a:ext cx="61491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Session</a:t>
            </a:r>
            <a:endParaRPr/>
          </a:p>
        </p:txBody>
      </p:sp>
      <p:sp>
        <p:nvSpPr>
          <p:cNvPr id="14" name="Google Shape;281;p22">
            <a:extLst>
              <a:ext uri="{FF2B5EF4-FFF2-40B4-BE49-F238E27FC236}">
                <a16:creationId xmlns:a16="http://schemas.microsoft.com/office/drawing/2014/main" id="{7AB43FF7-4A79-6DD4-BAE5-B8CCA475C48C}"/>
              </a:ext>
            </a:extLst>
          </p:cNvPr>
          <p:cNvSpPr/>
          <p:nvPr/>
        </p:nvSpPr>
        <p:spPr>
          <a:xfrm>
            <a:off x="6094476" y="6035743"/>
            <a:ext cx="5224728" cy="43257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fontAlgn="ctr">
              <a:lnSpc>
                <a:spcPts val="1575"/>
              </a:lnSpc>
            </a:pPr>
            <a:r>
              <a:rPr lang="en-US" sz="1200" b="1">
                <a:solidFill>
                  <a:schemeClr val="bg1"/>
                </a:solidFill>
                <a:latin typeface="Malgun Gothic"/>
                <a:ea typeface="Malgun Gothic"/>
              </a:rPr>
              <a:t>NPN </a:t>
            </a:r>
            <a:r>
              <a:rPr lang="ko-KR" altLang="en-US" sz="1200" b="1">
                <a:solidFill>
                  <a:schemeClr val="bg1"/>
                </a:solidFill>
                <a:latin typeface="Noto Sans KR"/>
                <a:ea typeface="Noto Sans KR"/>
              </a:rPr>
              <a:t>마케터가 알아야 할 </a:t>
            </a:r>
            <a:r>
              <a:rPr lang="en-US" sz="1200" b="1">
                <a:solidFill>
                  <a:schemeClr val="bg1"/>
                </a:solidFill>
                <a:latin typeface="Malgun Gothic"/>
                <a:ea typeface="Malgun Gothic"/>
              </a:rPr>
              <a:t>NVIDIA </a:t>
            </a:r>
            <a:r>
              <a:rPr lang="ko-KR" altLang="en-US" sz="1200" b="1">
                <a:solidFill>
                  <a:schemeClr val="bg1"/>
                </a:solidFill>
                <a:latin typeface="Noto Sans KR"/>
                <a:ea typeface="Noto Sans KR"/>
              </a:rPr>
              <a:t>제품 소개</a:t>
            </a:r>
            <a:endParaRPr lang="ko-KR" sz="1200" b="1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212E46-224B-732B-E2AA-B65F40A832B5}"/>
              </a:ext>
            </a:extLst>
          </p:cNvPr>
          <p:cNvGraphicFramePr>
            <a:graphicFrameLocks noGrp="1"/>
          </p:cNvGraphicFramePr>
          <p:nvPr/>
        </p:nvGraphicFramePr>
        <p:xfrm>
          <a:off x="788893" y="1398493"/>
          <a:ext cx="4993712" cy="4263860"/>
        </p:xfrm>
        <a:graphic>
          <a:graphicData uri="http://schemas.openxmlformats.org/drawingml/2006/table">
            <a:tbl>
              <a:tblPr bandRow="1">
                <a:tableStyleId>{EE6E1C48-40B0-4F6F-9E59-4831BD3A5665}</a:tableStyleId>
              </a:tblPr>
              <a:tblGrid>
                <a:gridCol w="1863651">
                  <a:extLst>
                    <a:ext uri="{9D8B030D-6E8A-4147-A177-3AD203B41FA5}">
                      <a16:colId xmlns:a16="http://schemas.microsoft.com/office/drawing/2014/main" val="4292558036"/>
                    </a:ext>
                  </a:extLst>
                </a:gridCol>
                <a:gridCol w="1749669">
                  <a:extLst>
                    <a:ext uri="{9D8B030D-6E8A-4147-A177-3AD203B41FA5}">
                      <a16:colId xmlns:a16="http://schemas.microsoft.com/office/drawing/2014/main" val="2421898600"/>
                    </a:ext>
                  </a:extLst>
                </a:gridCol>
                <a:gridCol w="1380392">
                  <a:extLst>
                    <a:ext uri="{9D8B030D-6E8A-4147-A177-3AD203B41FA5}">
                      <a16:colId xmlns:a16="http://schemas.microsoft.com/office/drawing/2014/main" val="1311742900"/>
                    </a:ext>
                  </a:extLst>
                </a:gridCol>
              </a:tblGrid>
              <a:tr h="758306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725"/>
                        </a:lnSpc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Noto Sans KR"/>
                        </a:rPr>
                        <a:t>Time</a:t>
                      </a:r>
                      <a:endParaRPr lang="en-US" altLang="ko-KR" b="1" i="0">
                        <a:solidFill>
                          <a:srgbClr val="FFFFFF"/>
                        </a:solidFill>
                        <a:effectLst/>
                        <a:latin typeface="Noto Sans KR"/>
                      </a:endParaRPr>
                    </a:p>
                  </a:txBody>
                  <a:tcPr marL="131255" marR="131255" marT="65627" marB="65627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725"/>
                        </a:lnSpc>
                      </a:pPr>
                      <a:r>
                        <a:rPr lang="ko-KR" alt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Noto Sans KR"/>
                        </a:rPr>
                        <a:t>내용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Noto Sans KR"/>
                      </a:endParaRPr>
                    </a:p>
                  </a:txBody>
                  <a:tcPr marL="131255" marR="131255" marT="65627" marB="65627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725"/>
                        </a:lnSpc>
                      </a:pPr>
                      <a:r>
                        <a:rPr lang="ko-KR" alt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Noto Sans KR"/>
                        </a:rPr>
                        <a:t>상세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Noto Sans KR"/>
                      </a:endParaRPr>
                    </a:p>
                  </a:txBody>
                  <a:tcPr marL="131255" marR="131255" marT="65627" marB="65627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697422"/>
                  </a:ext>
                </a:extLst>
              </a:tr>
              <a:tr h="58768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200" b="1" i="0" u="none" strike="noStrike">
                          <a:solidFill>
                            <a:srgbClr val="75B900"/>
                          </a:solidFill>
                          <a:effectLst/>
                          <a:latin typeface="Noto Sans KR"/>
                        </a:rPr>
                        <a:t>15:00 – 15:10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 </a:t>
                      </a:r>
                      <a:r>
                        <a:rPr 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NPN 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ea typeface="Noto Sans KR"/>
                        </a:rPr>
                        <a:t>담당자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 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ea typeface="Noto Sans KR"/>
                        </a:rPr>
                        <a:t>소개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 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ea typeface="Noto Sans KR"/>
                        </a:rPr>
                        <a:t>및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 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ea typeface="Noto Sans KR"/>
                        </a:rPr>
                        <a:t>인사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 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041322"/>
                  </a:ext>
                </a:extLst>
              </a:tr>
              <a:tr h="870438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200" b="1" i="0" u="none" strike="noStrike">
                          <a:solidFill>
                            <a:srgbClr val="75B900"/>
                          </a:solidFill>
                          <a:effectLst/>
                          <a:latin typeface="Noto Sans KR"/>
                        </a:rPr>
                        <a:t>15:10 - 15:40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NPN </a:t>
                      </a: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마케터가 알아야 할 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NVIDIA </a:t>
                      </a: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제품 소개 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44958" marR="44958" marT="6810" marB="6810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NVIDIA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ea typeface="Noto Sans KR"/>
                        </a:rPr>
                        <a:t>정구형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 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ea typeface="Noto Sans KR"/>
                      </a:endParaRPr>
                    </a:p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SA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ea typeface="Noto Sans KR"/>
                        </a:rPr>
                        <a:t>팀장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ea typeface="Noto Sans KR"/>
                      </a:endParaRPr>
                    </a:p>
                  </a:txBody>
                  <a:tcPr marL="77286" marR="77286" marT="38643" marB="38643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794562"/>
                  </a:ext>
                </a:extLst>
              </a:tr>
              <a:tr h="89101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200" b="1" i="0" u="none" strike="noStrike">
                          <a:solidFill>
                            <a:srgbClr val="75B900"/>
                          </a:solidFill>
                          <a:effectLst/>
                          <a:latin typeface="Noto Sans KR"/>
                        </a:rPr>
                        <a:t>15:40 – 17:00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altLang="ko-KR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24</a:t>
                      </a: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년 </a:t>
                      </a:r>
                      <a:r>
                        <a:rPr 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NPN </a:t>
                      </a: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마케팅 사례발표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44958" marR="44958" marT="6810" marB="6810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각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NPN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77286" marR="77286" marT="38643" marB="38643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007573"/>
                  </a:ext>
                </a:extLst>
              </a:tr>
              <a:tr h="54977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200" b="1" i="0" u="none" strike="noStrike">
                          <a:solidFill>
                            <a:srgbClr val="75B900"/>
                          </a:solidFill>
                          <a:effectLst/>
                          <a:latin typeface="Noto Sans KR"/>
                        </a:rPr>
                        <a:t>17:00 – 17:05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단체 사진 촬영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44958" marR="44958" marT="6810" marB="6810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88149"/>
                  </a:ext>
                </a:extLst>
              </a:tr>
              <a:tr h="606645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200" b="1" i="0" u="none" strike="noStrike">
                          <a:solidFill>
                            <a:srgbClr val="75B900"/>
                          </a:solidFill>
                          <a:effectLst/>
                          <a:latin typeface="Noto Sans KR"/>
                        </a:rPr>
                        <a:t>17:05 - 19:00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저녁 식사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44958" marR="44958" marT="6810" marB="6810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네트워킹 및 종료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77286" marR="77286" marT="38643" marB="38643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15922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75E8F70-E55B-AAAE-B97C-F1D577C3A9B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5759" y="1035736"/>
            <a:ext cx="3595078" cy="23916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A211D0-7842-5FB8-9A2B-14AA4DC84BA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2443" y="3536673"/>
            <a:ext cx="3595077" cy="239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78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/>
        </p:nvSpPr>
        <p:spPr>
          <a:xfrm>
            <a:off x="363044" y="309998"/>
            <a:ext cx="61491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Session</a:t>
            </a:r>
            <a:endParaRPr/>
          </a:p>
        </p:txBody>
      </p:sp>
      <p:sp>
        <p:nvSpPr>
          <p:cNvPr id="14" name="Google Shape;281;p22">
            <a:extLst>
              <a:ext uri="{FF2B5EF4-FFF2-40B4-BE49-F238E27FC236}">
                <a16:creationId xmlns:a16="http://schemas.microsoft.com/office/drawing/2014/main" id="{7AB43FF7-4A79-6DD4-BAE5-B8CCA475C48C}"/>
              </a:ext>
            </a:extLst>
          </p:cNvPr>
          <p:cNvSpPr/>
          <p:nvPr/>
        </p:nvSpPr>
        <p:spPr>
          <a:xfrm>
            <a:off x="6094475" y="6016204"/>
            <a:ext cx="5224728" cy="43257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ts val="1575"/>
              </a:lnSpc>
            </a:pPr>
            <a:r>
              <a:rPr lang="en-US" sz="1200" b="1">
                <a:solidFill>
                  <a:schemeClr val="bg1"/>
                </a:solidFill>
                <a:latin typeface="Noto Sans KR"/>
                <a:ea typeface="Malgun Gothic"/>
              </a:rPr>
              <a:t>24</a:t>
            </a:r>
            <a:r>
              <a:rPr lang="ko-KR" sz="1200" b="1">
                <a:solidFill>
                  <a:schemeClr val="bg1"/>
                </a:solidFill>
                <a:latin typeface="Noto Sans KR"/>
                <a:ea typeface="Noto Sans KR"/>
              </a:rPr>
              <a:t>년 </a:t>
            </a:r>
            <a:r>
              <a:rPr lang="en-US" sz="1200" b="1">
                <a:solidFill>
                  <a:schemeClr val="bg1"/>
                </a:solidFill>
                <a:latin typeface="Noto Sans KR"/>
                <a:ea typeface="Malgun Gothic"/>
              </a:rPr>
              <a:t>NPN </a:t>
            </a:r>
            <a:r>
              <a:rPr lang="ko-KR" altLang="en-US" sz="1200" b="1">
                <a:solidFill>
                  <a:schemeClr val="bg1"/>
                </a:solidFill>
                <a:latin typeface="Noto Sans KR"/>
                <a:ea typeface="Noto Sans KR"/>
              </a:rPr>
              <a:t>마케팅</a:t>
            </a:r>
            <a:r>
              <a:rPr lang="ko-KR" sz="1200" b="1">
                <a:solidFill>
                  <a:schemeClr val="bg1"/>
                </a:solidFill>
                <a:latin typeface="Noto Sans KR"/>
                <a:ea typeface="Noto Sans KR"/>
              </a:rPr>
              <a:t> 사례발표</a:t>
            </a:r>
            <a:endParaRPr lang="en-US" altLang="ko-KR" sz="120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212E46-224B-732B-E2AA-B65F40A832B5}"/>
              </a:ext>
            </a:extLst>
          </p:cNvPr>
          <p:cNvGraphicFramePr>
            <a:graphicFrameLocks noGrp="1"/>
          </p:cNvGraphicFramePr>
          <p:nvPr/>
        </p:nvGraphicFramePr>
        <p:xfrm>
          <a:off x="788893" y="1398493"/>
          <a:ext cx="4993712" cy="4263860"/>
        </p:xfrm>
        <a:graphic>
          <a:graphicData uri="http://schemas.openxmlformats.org/drawingml/2006/table">
            <a:tbl>
              <a:tblPr bandRow="1">
                <a:tableStyleId>{EE6E1C48-40B0-4F6F-9E59-4831BD3A5665}</a:tableStyleId>
              </a:tblPr>
              <a:tblGrid>
                <a:gridCol w="1863651">
                  <a:extLst>
                    <a:ext uri="{9D8B030D-6E8A-4147-A177-3AD203B41FA5}">
                      <a16:colId xmlns:a16="http://schemas.microsoft.com/office/drawing/2014/main" val="4292558036"/>
                    </a:ext>
                  </a:extLst>
                </a:gridCol>
                <a:gridCol w="1749669">
                  <a:extLst>
                    <a:ext uri="{9D8B030D-6E8A-4147-A177-3AD203B41FA5}">
                      <a16:colId xmlns:a16="http://schemas.microsoft.com/office/drawing/2014/main" val="2421898600"/>
                    </a:ext>
                  </a:extLst>
                </a:gridCol>
                <a:gridCol w="1380392">
                  <a:extLst>
                    <a:ext uri="{9D8B030D-6E8A-4147-A177-3AD203B41FA5}">
                      <a16:colId xmlns:a16="http://schemas.microsoft.com/office/drawing/2014/main" val="1311742900"/>
                    </a:ext>
                  </a:extLst>
                </a:gridCol>
              </a:tblGrid>
              <a:tr h="758306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725"/>
                        </a:lnSpc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Noto Sans KR"/>
                        </a:rPr>
                        <a:t>Time</a:t>
                      </a:r>
                      <a:endParaRPr lang="en-US" altLang="ko-KR" b="1" i="0">
                        <a:solidFill>
                          <a:srgbClr val="FFFFFF"/>
                        </a:solidFill>
                        <a:effectLst/>
                        <a:latin typeface="Noto Sans KR"/>
                      </a:endParaRPr>
                    </a:p>
                  </a:txBody>
                  <a:tcPr marL="131255" marR="131255" marT="65627" marB="65627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725"/>
                        </a:lnSpc>
                      </a:pPr>
                      <a:r>
                        <a:rPr lang="ko-KR" alt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Noto Sans KR"/>
                        </a:rPr>
                        <a:t>내용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Noto Sans KR"/>
                      </a:endParaRPr>
                    </a:p>
                  </a:txBody>
                  <a:tcPr marL="131255" marR="131255" marT="65627" marB="65627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725"/>
                        </a:lnSpc>
                      </a:pPr>
                      <a:r>
                        <a:rPr lang="ko-KR" alt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Noto Sans KR"/>
                        </a:rPr>
                        <a:t>상세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Noto Sans KR"/>
                      </a:endParaRPr>
                    </a:p>
                  </a:txBody>
                  <a:tcPr marL="131255" marR="131255" marT="65627" marB="65627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697422"/>
                  </a:ext>
                </a:extLst>
              </a:tr>
              <a:tr h="58768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200" b="1" i="0" u="none" strike="noStrike">
                          <a:solidFill>
                            <a:srgbClr val="75B900"/>
                          </a:solidFill>
                          <a:effectLst/>
                          <a:latin typeface="Noto Sans KR"/>
                        </a:rPr>
                        <a:t>15:00 – 15:10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 </a:t>
                      </a:r>
                      <a:r>
                        <a:rPr 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NPN 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ea typeface="Noto Sans KR"/>
                        </a:rPr>
                        <a:t>담당자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 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ea typeface="Noto Sans KR"/>
                        </a:rPr>
                        <a:t>소개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 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ea typeface="Noto Sans KR"/>
                        </a:rPr>
                        <a:t>및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 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ea typeface="Noto Sans KR"/>
                        </a:rPr>
                        <a:t>인사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 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041322"/>
                  </a:ext>
                </a:extLst>
              </a:tr>
              <a:tr h="870438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200" b="1" i="0" u="none" strike="noStrike">
                          <a:solidFill>
                            <a:srgbClr val="75B900"/>
                          </a:solidFill>
                          <a:effectLst/>
                          <a:latin typeface="Noto Sans KR"/>
                        </a:rPr>
                        <a:t>15:10 - 15:40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NPN </a:t>
                      </a: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마케터가 알아야 할 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NVIDIA </a:t>
                      </a: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제품 소개 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44958" marR="44958" marT="6810" marB="6810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NVIDIA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ea typeface="Noto Sans KR"/>
                        </a:rPr>
                        <a:t>정구형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 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ea typeface="Noto Sans KR"/>
                      </a:endParaRPr>
                    </a:p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SA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ea typeface="Noto Sans KR"/>
                        </a:rPr>
                        <a:t>팀장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ea typeface="Noto Sans KR"/>
                      </a:endParaRPr>
                    </a:p>
                  </a:txBody>
                  <a:tcPr marL="77286" marR="77286" marT="38643" marB="38643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794562"/>
                  </a:ext>
                </a:extLst>
              </a:tr>
              <a:tr h="89101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200" b="1" i="0" u="none" strike="noStrike">
                          <a:solidFill>
                            <a:srgbClr val="75B900"/>
                          </a:solidFill>
                          <a:effectLst/>
                          <a:latin typeface="Noto Sans KR"/>
                        </a:rPr>
                        <a:t>15:40 – 17:00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altLang="ko-KR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24</a:t>
                      </a: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년 </a:t>
                      </a:r>
                      <a:r>
                        <a:rPr 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NPN </a:t>
                      </a: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마케팅 사례발표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44958" marR="44958" marT="6810" marB="6810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각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NPN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77286" marR="77286" marT="38643" marB="38643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007573"/>
                  </a:ext>
                </a:extLst>
              </a:tr>
              <a:tr h="54977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200" b="1" i="0" u="none" strike="noStrike">
                          <a:solidFill>
                            <a:srgbClr val="75B900"/>
                          </a:solidFill>
                          <a:effectLst/>
                          <a:latin typeface="Noto Sans KR"/>
                        </a:rPr>
                        <a:t>17:00 – 17:05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단체 사진 촬영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44958" marR="44958" marT="6810" marB="6810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88149"/>
                  </a:ext>
                </a:extLst>
              </a:tr>
              <a:tr h="606645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200" b="1" i="0" u="none" strike="noStrike">
                          <a:solidFill>
                            <a:srgbClr val="75B900"/>
                          </a:solidFill>
                          <a:effectLst/>
                          <a:latin typeface="Noto Sans KR"/>
                        </a:rPr>
                        <a:t>17:05 - 19:00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저녁 식사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44958" marR="44958" marT="6810" marB="6810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네트워킹 및 종료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77286" marR="77286" marT="38643" marB="38643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159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21FE9A1-55C9-8B55-6C30-3882C475723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274" y="1037704"/>
            <a:ext cx="3595077" cy="2391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A7CEB-4721-DBEB-2368-DF2F4AE2275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4790" y="3526400"/>
            <a:ext cx="3595077" cy="23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63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/>
        </p:nvSpPr>
        <p:spPr>
          <a:xfrm>
            <a:off x="363044" y="309998"/>
            <a:ext cx="61491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Session</a:t>
            </a:r>
            <a:endParaRPr/>
          </a:p>
        </p:txBody>
      </p:sp>
      <p:sp>
        <p:nvSpPr>
          <p:cNvPr id="14" name="Google Shape;281;p22">
            <a:extLst>
              <a:ext uri="{FF2B5EF4-FFF2-40B4-BE49-F238E27FC236}">
                <a16:creationId xmlns:a16="http://schemas.microsoft.com/office/drawing/2014/main" id="{7AB43FF7-4A79-6DD4-BAE5-B8CCA475C48C}"/>
              </a:ext>
            </a:extLst>
          </p:cNvPr>
          <p:cNvSpPr/>
          <p:nvPr/>
        </p:nvSpPr>
        <p:spPr>
          <a:xfrm>
            <a:off x="6094475" y="6025973"/>
            <a:ext cx="5224728" cy="43257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ts val="1575"/>
              </a:lnSpc>
            </a:pPr>
            <a:r>
              <a:rPr lang="ko-KR" sz="1100" b="1">
                <a:solidFill>
                  <a:schemeClr val="bg1"/>
                </a:solidFill>
                <a:latin typeface="Noto Sans KR"/>
                <a:ea typeface="Noto Sans KR"/>
              </a:rPr>
              <a:t>단체 사진 촬영</a:t>
            </a:r>
            <a:endParaRPr lang="en-US" altLang="ko-KR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212E46-224B-732B-E2AA-B65F40A832B5}"/>
              </a:ext>
            </a:extLst>
          </p:cNvPr>
          <p:cNvGraphicFramePr>
            <a:graphicFrameLocks noGrp="1"/>
          </p:cNvGraphicFramePr>
          <p:nvPr/>
        </p:nvGraphicFramePr>
        <p:xfrm>
          <a:off x="788893" y="1398493"/>
          <a:ext cx="4993712" cy="4263860"/>
        </p:xfrm>
        <a:graphic>
          <a:graphicData uri="http://schemas.openxmlformats.org/drawingml/2006/table">
            <a:tbl>
              <a:tblPr bandRow="1">
                <a:tableStyleId>{EE6E1C48-40B0-4F6F-9E59-4831BD3A5665}</a:tableStyleId>
              </a:tblPr>
              <a:tblGrid>
                <a:gridCol w="1863651">
                  <a:extLst>
                    <a:ext uri="{9D8B030D-6E8A-4147-A177-3AD203B41FA5}">
                      <a16:colId xmlns:a16="http://schemas.microsoft.com/office/drawing/2014/main" val="4292558036"/>
                    </a:ext>
                  </a:extLst>
                </a:gridCol>
                <a:gridCol w="1749669">
                  <a:extLst>
                    <a:ext uri="{9D8B030D-6E8A-4147-A177-3AD203B41FA5}">
                      <a16:colId xmlns:a16="http://schemas.microsoft.com/office/drawing/2014/main" val="2421898600"/>
                    </a:ext>
                  </a:extLst>
                </a:gridCol>
                <a:gridCol w="1380392">
                  <a:extLst>
                    <a:ext uri="{9D8B030D-6E8A-4147-A177-3AD203B41FA5}">
                      <a16:colId xmlns:a16="http://schemas.microsoft.com/office/drawing/2014/main" val="1311742900"/>
                    </a:ext>
                  </a:extLst>
                </a:gridCol>
              </a:tblGrid>
              <a:tr h="758306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725"/>
                        </a:lnSpc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Noto Sans KR"/>
                        </a:rPr>
                        <a:t>Time</a:t>
                      </a:r>
                      <a:endParaRPr lang="en-US" altLang="ko-KR" b="1" i="0">
                        <a:solidFill>
                          <a:srgbClr val="FFFFFF"/>
                        </a:solidFill>
                        <a:effectLst/>
                        <a:latin typeface="Noto Sans KR"/>
                      </a:endParaRPr>
                    </a:p>
                  </a:txBody>
                  <a:tcPr marL="131255" marR="131255" marT="65627" marB="65627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725"/>
                        </a:lnSpc>
                      </a:pPr>
                      <a:r>
                        <a:rPr lang="ko-KR" alt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Noto Sans KR"/>
                        </a:rPr>
                        <a:t>내용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Noto Sans KR"/>
                      </a:endParaRPr>
                    </a:p>
                  </a:txBody>
                  <a:tcPr marL="131255" marR="131255" marT="65627" marB="65627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725"/>
                        </a:lnSpc>
                      </a:pPr>
                      <a:r>
                        <a:rPr lang="ko-KR" alt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Noto Sans KR"/>
                        </a:rPr>
                        <a:t>상세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Noto Sans KR"/>
                      </a:endParaRPr>
                    </a:p>
                  </a:txBody>
                  <a:tcPr marL="131255" marR="131255" marT="65627" marB="65627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697422"/>
                  </a:ext>
                </a:extLst>
              </a:tr>
              <a:tr h="58768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200" b="1" i="0" u="none" strike="noStrike">
                          <a:solidFill>
                            <a:srgbClr val="75B900"/>
                          </a:solidFill>
                          <a:effectLst/>
                          <a:latin typeface="Noto Sans KR"/>
                        </a:rPr>
                        <a:t>15:00 – 15:10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 </a:t>
                      </a:r>
                      <a:r>
                        <a:rPr 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NPN 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ea typeface="Noto Sans KR"/>
                        </a:rPr>
                        <a:t>담당자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 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ea typeface="Noto Sans KR"/>
                        </a:rPr>
                        <a:t>소개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 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ea typeface="Noto Sans KR"/>
                        </a:rPr>
                        <a:t>및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 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ea typeface="Noto Sans KR"/>
                        </a:rPr>
                        <a:t>인사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 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041322"/>
                  </a:ext>
                </a:extLst>
              </a:tr>
              <a:tr h="870438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200" b="1" i="0" u="none" strike="noStrike">
                          <a:solidFill>
                            <a:srgbClr val="75B900"/>
                          </a:solidFill>
                          <a:effectLst/>
                          <a:latin typeface="Noto Sans KR"/>
                        </a:rPr>
                        <a:t>15:10 - 15:40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NPN </a:t>
                      </a: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마케터가 알아야 할 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NVIDIA </a:t>
                      </a: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제품 소개 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44958" marR="44958" marT="6810" marB="6810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NVIDIA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ea typeface="Noto Sans KR"/>
                        </a:rPr>
                        <a:t>정구형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 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ea typeface="Noto Sans KR"/>
                      </a:endParaRPr>
                    </a:p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SA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ea typeface="Noto Sans KR"/>
                        </a:rPr>
                        <a:t>팀장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ea typeface="Noto Sans KR"/>
                      </a:endParaRPr>
                    </a:p>
                  </a:txBody>
                  <a:tcPr marL="77286" marR="77286" marT="38643" marB="38643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794562"/>
                  </a:ext>
                </a:extLst>
              </a:tr>
              <a:tr h="89101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200" b="1" i="0" u="none" strike="noStrike">
                          <a:solidFill>
                            <a:srgbClr val="75B900"/>
                          </a:solidFill>
                          <a:effectLst/>
                          <a:latin typeface="Noto Sans KR"/>
                        </a:rPr>
                        <a:t>15:40 – 17:00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altLang="ko-KR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24</a:t>
                      </a: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년 </a:t>
                      </a:r>
                      <a:r>
                        <a:rPr 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NPN </a:t>
                      </a: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마케팅 사례발표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44958" marR="44958" marT="6810" marB="6810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각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NPN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77286" marR="77286" marT="38643" marB="38643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007573"/>
                  </a:ext>
                </a:extLst>
              </a:tr>
              <a:tr h="54977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200" b="1" i="0" u="none" strike="noStrike">
                          <a:solidFill>
                            <a:srgbClr val="75B900"/>
                          </a:solidFill>
                          <a:effectLst/>
                          <a:latin typeface="Noto Sans KR"/>
                        </a:rPr>
                        <a:t>17:00 – 17:05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단체 사진 촬영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44958" marR="44958" marT="6810" marB="6810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88149"/>
                  </a:ext>
                </a:extLst>
              </a:tr>
              <a:tr h="606645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200" b="1" i="0" u="none" strike="noStrike">
                          <a:solidFill>
                            <a:srgbClr val="75B900"/>
                          </a:solidFill>
                          <a:effectLst/>
                          <a:latin typeface="Noto Sans KR"/>
                        </a:rPr>
                        <a:t>17:05 - 19:00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저녁 식사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44958" marR="44958" marT="6810" marB="6810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네트워킹 및 종료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77286" marR="77286" marT="38643" marB="38643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1592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3E5C3C2-4194-55C7-A2D9-065A62E732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8002" y="1033511"/>
            <a:ext cx="3595077" cy="23913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1C2DE8-F7D2-6C10-77A1-78F1EBB625B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0652" y="3528150"/>
            <a:ext cx="3595077" cy="239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/>
        </p:nvSpPr>
        <p:spPr>
          <a:xfrm>
            <a:off x="363044" y="309998"/>
            <a:ext cx="61491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Session</a:t>
            </a:r>
            <a:endParaRPr/>
          </a:p>
        </p:txBody>
      </p:sp>
      <p:sp>
        <p:nvSpPr>
          <p:cNvPr id="14" name="Google Shape;281;p22">
            <a:extLst>
              <a:ext uri="{FF2B5EF4-FFF2-40B4-BE49-F238E27FC236}">
                <a16:creationId xmlns:a16="http://schemas.microsoft.com/office/drawing/2014/main" id="{7AB43FF7-4A79-6DD4-BAE5-B8CCA475C48C}"/>
              </a:ext>
            </a:extLst>
          </p:cNvPr>
          <p:cNvSpPr/>
          <p:nvPr/>
        </p:nvSpPr>
        <p:spPr>
          <a:xfrm>
            <a:off x="6094475" y="6006435"/>
            <a:ext cx="5224728" cy="43257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ts val="1575"/>
              </a:lnSpc>
            </a:pPr>
            <a:r>
              <a:rPr lang="ko-KR" altLang="en-US" sz="1200" b="1">
                <a:solidFill>
                  <a:schemeClr val="bg1"/>
                </a:solidFill>
                <a:latin typeface="Noto Sans KR"/>
                <a:ea typeface="Noto Sans KR"/>
              </a:rPr>
              <a:t>저녁 식사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212E46-224B-732B-E2AA-B65F40A832B5}"/>
              </a:ext>
            </a:extLst>
          </p:cNvPr>
          <p:cNvGraphicFramePr>
            <a:graphicFrameLocks noGrp="1"/>
          </p:cNvGraphicFramePr>
          <p:nvPr/>
        </p:nvGraphicFramePr>
        <p:xfrm>
          <a:off x="788893" y="1398493"/>
          <a:ext cx="4993712" cy="4263860"/>
        </p:xfrm>
        <a:graphic>
          <a:graphicData uri="http://schemas.openxmlformats.org/drawingml/2006/table">
            <a:tbl>
              <a:tblPr bandRow="1">
                <a:tableStyleId>{EE6E1C48-40B0-4F6F-9E59-4831BD3A5665}</a:tableStyleId>
              </a:tblPr>
              <a:tblGrid>
                <a:gridCol w="1863651">
                  <a:extLst>
                    <a:ext uri="{9D8B030D-6E8A-4147-A177-3AD203B41FA5}">
                      <a16:colId xmlns:a16="http://schemas.microsoft.com/office/drawing/2014/main" val="4292558036"/>
                    </a:ext>
                  </a:extLst>
                </a:gridCol>
                <a:gridCol w="1749669">
                  <a:extLst>
                    <a:ext uri="{9D8B030D-6E8A-4147-A177-3AD203B41FA5}">
                      <a16:colId xmlns:a16="http://schemas.microsoft.com/office/drawing/2014/main" val="2421898600"/>
                    </a:ext>
                  </a:extLst>
                </a:gridCol>
                <a:gridCol w="1380392">
                  <a:extLst>
                    <a:ext uri="{9D8B030D-6E8A-4147-A177-3AD203B41FA5}">
                      <a16:colId xmlns:a16="http://schemas.microsoft.com/office/drawing/2014/main" val="1311742900"/>
                    </a:ext>
                  </a:extLst>
                </a:gridCol>
              </a:tblGrid>
              <a:tr h="758306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725"/>
                        </a:lnSpc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Noto Sans KR"/>
                        </a:rPr>
                        <a:t>Time</a:t>
                      </a:r>
                      <a:endParaRPr lang="en-US" altLang="ko-KR" b="1" i="0">
                        <a:solidFill>
                          <a:srgbClr val="FFFFFF"/>
                        </a:solidFill>
                        <a:effectLst/>
                        <a:latin typeface="Noto Sans KR"/>
                      </a:endParaRPr>
                    </a:p>
                  </a:txBody>
                  <a:tcPr marL="131255" marR="131255" marT="65627" marB="65627" anchor="ctr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725"/>
                        </a:lnSpc>
                      </a:pPr>
                      <a:r>
                        <a:rPr lang="ko-KR" alt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Noto Sans KR"/>
                        </a:rPr>
                        <a:t>내용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Noto Sans KR"/>
                      </a:endParaRPr>
                    </a:p>
                  </a:txBody>
                  <a:tcPr marL="131255" marR="131255" marT="65627" marB="65627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725"/>
                        </a:lnSpc>
                      </a:pPr>
                      <a:r>
                        <a:rPr lang="ko-KR" alt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Noto Sans KR"/>
                        </a:rPr>
                        <a:t>상세</a:t>
                      </a:r>
                      <a:endParaRPr lang="ko-KR" altLang="en-US" b="1" i="0">
                        <a:solidFill>
                          <a:srgbClr val="FFFFFF"/>
                        </a:solidFill>
                        <a:effectLst/>
                        <a:latin typeface="Noto Sans KR"/>
                      </a:endParaRPr>
                    </a:p>
                  </a:txBody>
                  <a:tcPr marL="131255" marR="131255" marT="65627" marB="65627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697422"/>
                  </a:ext>
                </a:extLst>
              </a:tr>
              <a:tr h="58768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200" b="1" i="0" u="none" strike="noStrike">
                          <a:solidFill>
                            <a:srgbClr val="75B900"/>
                          </a:solidFill>
                          <a:effectLst/>
                          <a:latin typeface="Noto Sans KR"/>
                        </a:rPr>
                        <a:t>15:00 – 15:10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 </a:t>
                      </a:r>
                      <a:r>
                        <a:rPr 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NPN 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ea typeface="Noto Sans KR"/>
                        </a:rPr>
                        <a:t>담당자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 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ea typeface="Noto Sans KR"/>
                        </a:rPr>
                        <a:t>소개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 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ea typeface="Noto Sans KR"/>
                        </a:rPr>
                        <a:t>및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 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ea typeface="Noto Sans KR"/>
                        </a:rPr>
                        <a:t>인사</a:t>
                      </a: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 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041322"/>
                  </a:ext>
                </a:extLst>
              </a:tr>
              <a:tr h="870438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200" b="1" i="0" u="none" strike="noStrike">
                          <a:solidFill>
                            <a:srgbClr val="75B900"/>
                          </a:solidFill>
                          <a:effectLst/>
                          <a:latin typeface="Noto Sans KR"/>
                        </a:rPr>
                        <a:t>15:10 - 15:40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NPN </a:t>
                      </a: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마케터가 알아야 할 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NVIDIA </a:t>
                      </a: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제품 소개 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44958" marR="44958" marT="6810" marB="6810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NVIDIA 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ea typeface="Noto Sans KR"/>
                        </a:rPr>
                        <a:t>정구형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 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ea typeface="Noto Sans KR"/>
                      </a:endParaRPr>
                    </a:p>
                    <a:p>
                      <a:pPr lvl="0" algn="ctr">
                        <a:lnSpc>
                          <a:spcPts val="1575"/>
                        </a:lnSpc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SA</a:t>
                      </a: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ea typeface="Noto Sans KR"/>
                        </a:rPr>
                        <a:t>팀장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ea typeface="Noto Sans KR"/>
                      </a:endParaRPr>
                    </a:p>
                  </a:txBody>
                  <a:tcPr marL="77286" marR="77286" marT="38643" marB="38643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794562"/>
                  </a:ext>
                </a:extLst>
              </a:tr>
              <a:tr h="89101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200" b="1" i="0" u="none" strike="noStrike">
                          <a:solidFill>
                            <a:srgbClr val="75B900"/>
                          </a:solidFill>
                          <a:effectLst/>
                          <a:latin typeface="Noto Sans KR"/>
                        </a:rPr>
                        <a:t>15:40 – 17:00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altLang="ko-KR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24</a:t>
                      </a: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년 </a:t>
                      </a:r>
                      <a:r>
                        <a:rPr 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NPN </a:t>
                      </a: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마케팅 사례발표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44958" marR="44958" marT="6810" marB="6810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각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NPN</a:t>
                      </a:r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77286" marR="77286" marT="38643" marB="38643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007573"/>
                  </a:ext>
                </a:extLst>
              </a:tr>
              <a:tr h="54977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200" b="1" i="0" u="none" strike="noStrike">
                          <a:solidFill>
                            <a:srgbClr val="75B900"/>
                          </a:solidFill>
                          <a:effectLst/>
                          <a:latin typeface="Noto Sans KR"/>
                        </a:rPr>
                        <a:t>17:00 – 17:05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ko-KR" altLang="en-US" sz="1100" b="1" i="0" u="none" strike="noStrike">
                          <a:solidFill>
                            <a:srgbClr val="76B900"/>
                          </a:solidFill>
                          <a:effectLst/>
                          <a:latin typeface="Noto Sans KR"/>
                        </a:rPr>
                        <a:t>단체 사진 촬영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44958" marR="44958" marT="6810" marB="6810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88149"/>
                  </a:ext>
                </a:extLst>
              </a:tr>
              <a:tr h="606645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en-US" sz="1200" b="1" i="0" u="none" strike="noStrike">
                          <a:solidFill>
                            <a:srgbClr val="75B900"/>
                          </a:solidFill>
                          <a:effectLst/>
                          <a:latin typeface="Noto Sans KR"/>
                        </a:rPr>
                        <a:t>17:05 - 19:00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10316" marR="10316" marT="10316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ko-KR" altLang="en-US" sz="1100" b="1" i="0" u="none" strike="noStrike">
                          <a:solidFill>
                            <a:srgbClr val="404040"/>
                          </a:solidFill>
                          <a:effectLst/>
                          <a:latin typeface="Noto Sans KR"/>
                        </a:rPr>
                        <a:t>저녁 식사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44958" marR="44958" marT="6810" marB="6810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75"/>
                        </a:lnSpc>
                      </a:pPr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네트워킹 및 종료</a:t>
                      </a:r>
                      <a:endParaRPr lang="ko-KR" altLang="en-US" sz="1100" b="0" i="0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77286" marR="77286" marT="38643" marB="38643" anchor="ctr">
                    <a:lnL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15922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094D2DE-8359-31AB-6A2D-AF0CF98E0E1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6343" y="1039936"/>
            <a:ext cx="3595078" cy="23913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BB6D8B-10B2-F694-CF45-DFDFB8281BC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2143" y="3523925"/>
            <a:ext cx="3595077" cy="239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42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9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 idx="4294967295"/>
          </p:nvPr>
        </p:nvSpPr>
        <p:spPr>
          <a:xfrm>
            <a:off x="0" y="2765425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8748"/>
              </a:buClr>
              <a:buSzPts val="2400"/>
              <a:buFont typeface="Noto Sans KR"/>
              <a:buNone/>
            </a:pPr>
            <a:r>
              <a:rPr lang="en-US" sz="2400" b="1">
                <a:solidFill>
                  <a:schemeClr val="bg1"/>
                </a:solidFill>
              </a:rPr>
              <a:t>Sketch</a:t>
            </a:r>
            <a:endParaRPr sz="2400" b="1">
              <a:solidFill>
                <a:schemeClr val="bg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67907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28613" y="321128"/>
            <a:ext cx="166638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PAF</a:t>
            </a:r>
            <a:endParaRPr lang="en-US" altLang="ko-KR" sz="1800" b="1" i="0" u="none" strike="noStrike" cap="none">
              <a:solidFill>
                <a:schemeClr val="dk1"/>
              </a:solidFill>
              <a:latin typeface="Noto Sans KR"/>
              <a:ea typeface="Noto Sans KR"/>
              <a:cs typeface="Noto Sans K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/>
          <p:nvPr/>
        </p:nvSpPr>
        <p:spPr>
          <a:xfrm>
            <a:off x="363044" y="309998"/>
            <a:ext cx="61491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Sketch</a:t>
            </a:r>
            <a:endParaRPr sz="1800" b="1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2D0061-2DB7-2233-DB24-297AC488AA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852" y="1249442"/>
            <a:ext cx="3531220" cy="23531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37A72F-C6E6-89A3-32A3-BC23F0345AC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8917" y="1253117"/>
            <a:ext cx="3531221" cy="23601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E7A0A-B98A-DAD1-6C48-3D8E8DBED15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5117" y="1250243"/>
            <a:ext cx="3614854" cy="2361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7924DE-C5C2-C809-87EC-FF0D4ACC72A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0472" y="4182085"/>
            <a:ext cx="3614854" cy="2361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A095F-882E-B218-2E7D-69B0429020D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7988" y="4183251"/>
            <a:ext cx="3531220" cy="2354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8C6962-45FA-89A3-4726-F598FED5129D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141" y="4178887"/>
            <a:ext cx="3529933" cy="23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56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/>
          <p:nvPr/>
        </p:nvSpPr>
        <p:spPr>
          <a:xfrm>
            <a:off x="363044" y="309998"/>
            <a:ext cx="61491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Sketch</a:t>
            </a:r>
            <a:endParaRPr sz="1800" b="1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6F9474-8C86-37B4-F075-A8C21A27DBA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0817" y="1331090"/>
            <a:ext cx="3531219" cy="2185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852910-5698-C20E-D528-A6A00E1285E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463" y="1335736"/>
            <a:ext cx="3531221" cy="21852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6AF263-7904-8AEA-F288-1EE27376546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8695" y="1331090"/>
            <a:ext cx="3531220" cy="2182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E70E0D-FBBD-3501-CB28-4B325F96401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676" y="4189854"/>
            <a:ext cx="3531220" cy="2184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ED6FA2-0E34-8142-5C34-6514316C896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8178" y="4190448"/>
            <a:ext cx="3530923" cy="2181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A24B91-2DF4-32A8-1D88-B19157B22BC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6836" y="4188784"/>
            <a:ext cx="3531220" cy="218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96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/>
          <p:nvPr/>
        </p:nvSpPr>
        <p:spPr>
          <a:xfrm>
            <a:off x="363044" y="309998"/>
            <a:ext cx="61491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Sketch</a:t>
            </a:r>
            <a:endParaRPr sz="1800" b="1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B20134-A8EE-4B07-FAC8-61805D8C57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8408" y="1171156"/>
            <a:ext cx="7677509" cy="51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1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9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 idx="4294967295"/>
          </p:nvPr>
        </p:nvSpPr>
        <p:spPr>
          <a:xfrm>
            <a:off x="0" y="2765425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8748"/>
              </a:buClr>
              <a:buSzPts val="2400"/>
              <a:buFont typeface="Noto Sans KR"/>
              <a:buNone/>
            </a:pPr>
            <a:r>
              <a:rPr lang="en-US" sz="2400" b="1">
                <a:solidFill>
                  <a:schemeClr val="bg1"/>
                </a:solidFill>
                <a:latin typeface="Noto Sans KR"/>
                <a:ea typeface="Noto Sans KR"/>
                <a:cs typeface="Noto Sans KR"/>
                <a:sym typeface="Noto Sans KR"/>
              </a:rPr>
              <a:t>Invoice</a:t>
            </a:r>
            <a:endParaRPr sz="2400" b="1">
              <a:solidFill>
                <a:schemeClr val="bg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60062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6;p32">
            <a:extLst>
              <a:ext uri="{FF2B5EF4-FFF2-40B4-BE49-F238E27FC236}">
                <a16:creationId xmlns:a16="http://schemas.microsoft.com/office/drawing/2014/main" id="{D8F6F09C-E6AB-F438-1B18-AE678D72AE83}"/>
              </a:ext>
            </a:extLst>
          </p:cNvPr>
          <p:cNvSpPr txBox="1"/>
          <p:nvPr/>
        </p:nvSpPr>
        <p:spPr>
          <a:xfrm>
            <a:off x="363044" y="309998"/>
            <a:ext cx="61491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Invoice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3EA81D-D423-FB90-C076-76D49FBF5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030317"/>
            <a:ext cx="97345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53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6;p32">
            <a:extLst>
              <a:ext uri="{FF2B5EF4-FFF2-40B4-BE49-F238E27FC236}">
                <a16:creationId xmlns:a16="http://schemas.microsoft.com/office/drawing/2014/main" id="{DAD5FB52-04B9-C8D4-03A5-8FE1FD73DF07}"/>
              </a:ext>
            </a:extLst>
          </p:cNvPr>
          <p:cNvSpPr txBox="1"/>
          <p:nvPr/>
        </p:nvSpPr>
        <p:spPr>
          <a:xfrm>
            <a:off x="363044" y="309998"/>
            <a:ext cx="61491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1. Venue (F&amp;B included)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7BF7C-6B94-77E1-3162-BEFB7D655E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5665" y="2113545"/>
            <a:ext cx="2801009" cy="39710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165FA6-6AF5-BE08-5B7F-E5DDCBE70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024" y="1201139"/>
            <a:ext cx="971550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6;p32">
            <a:extLst>
              <a:ext uri="{FF2B5EF4-FFF2-40B4-BE49-F238E27FC236}">
                <a16:creationId xmlns:a16="http://schemas.microsoft.com/office/drawing/2014/main" id="{DAD5FB52-04B9-C8D4-03A5-8FE1FD73DF07}"/>
              </a:ext>
            </a:extLst>
          </p:cNvPr>
          <p:cNvSpPr txBox="1"/>
          <p:nvPr/>
        </p:nvSpPr>
        <p:spPr>
          <a:xfrm>
            <a:off x="363044" y="309998"/>
            <a:ext cx="61491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2. Dinner (F&amp;B included)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2F86F7-EB18-BC96-EC68-8E88B2D24E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0735" y="2419927"/>
            <a:ext cx="1786784" cy="3075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2273A8-573D-7B92-BEE9-788A6F441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62" y="1162859"/>
            <a:ext cx="97059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6;p32">
            <a:extLst>
              <a:ext uri="{FF2B5EF4-FFF2-40B4-BE49-F238E27FC236}">
                <a16:creationId xmlns:a16="http://schemas.microsoft.com/office/drawing/2014/main" id="{DAD5FB52-04B9-C8D4-03A5-8FE1FD73DF07}"/>
              </a:ext>
            </a:extLst>
          </p:cNvPr>
          <p:cNvSpPr txBox="1"/>
          <p:nvPr/>
        </p:nvSpPr>
        <p:spPr>
          <a:xfrm>
            <a:off x="363043" y="309998"/>
            <a:ext cx="925681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3. Gift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EFE81-7EF6-B7D6-C408-EC7D37F140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2147" y="1773382"/>
            <a:ext cx="2868361" cy="47105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CC2907D-0569-35F6-3045-3A52135E0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37" y="1143539"/>
            <a:ext cx="972502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9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6;p32">
            <a:extLst>
              <a:ext uri="{FF2B5EF4-FFF2-40B4-BE49-F238E27FC236}">
                <a16:creationId xmlns:a16="http://schemas.microsoft.com/office/drawing/2014/main" id="{DAD5FB52-04B9-C8D4-03A5-8FE1FD73DF07}"/>
              </a:ext>
            </a:extLst>
          </p:cNvPr>
          <p:cNvSpPr txBox="1"/>
          <p:nvPr/>
        </p:nvSpPr>
        <p:spPr>
          <a:xfrm>
            <a:off x="363043" y="309998"/>
            <a:ext cx="925681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4. Miscellaneous 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9073EF-B860-D5D6-F341-95005D24D6D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3048" y="1706054"/>
            <a:ext cx="2325000" cy="308645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2F525B-DFA1-6FED-ADD5-78DF0E7F6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815604"/>
              </p:ext>
            </p:extLst>
          </p:nvPr>
        </p:nvGraphicFramePr>
        <p:xfrm>
          <a:off x="244894" y="1718959"/>
          <a:ext cx="1950700" cy="874672"/>
        </p:xfrm>
        <a:graphic>
          <a:graphicData uri="http://schemas.openxmlformats.org/drawingml/2006/table">
            <a:tbl>
              <a:tblPr firstRow="1" bandRow="1">
                <a:tableStyleId>{EE6E1C48-40B0-4F6F-9E59-4831BD3A5665}</a:tableStyleId>
              </a:tblPr>
              <a:tblGrid>
                <a:gridCol w="975350">
                  <a:extLst>
                    <a:ext uri="{9D8B030D-6E8A-4147-A177-3AD203B41FA5}">
                      <a16:colId xmlns:a16="http://schemas.microsoft.com/office/drawing/2014/main" val="1197350527"/>
                    </a:ext>
                  </a:extLst>
                </a:gridCol>
                <a:gridCol w="975350">
                  <a:extLst>
                    <a:ext uri="{9D8B030D-6E8A-4147-A177-3AD203B41FA5}">
                      <a16:colId xmlns:a16="http://schemas.microsoft.com/office/drawing/2014/main" val="1561092782"/>
                    </a:ext>
                  </a:extLst>
                </a:gridCol>
              </a:tblGrid>
              <a:tr h="356512">
                <a:tc>
                  <a:txBody>
                    <a:bodyPr/>
                    <a:lstStyle/>
                    <a:p>
                      <a:pPr marR="0" algn="l" rtl="0" fontAlgn="t" latinLnBrk="1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와인잔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t" latinLnBrk="1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40,800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132315"/>
                  </a:ext>
                </a:extLst>
              </a:tr>
              <a:tr h="356512">
                <a:tc>
                  <a:txBody>
                    <a:bodyPr/>
                    <a:lstStyle/>
                    <a:p>
                      <a:pPr marR="0" algn="l" rtl="0" fontAlgn="t" latinLnBrk="1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주차비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3대</a:t>
                      </a:r>
                      <a:endParaRPr lang="ko-KR" altLang="en-US" sz="1800" b="0" i="0" u="none" strike="noStrike" dirty="0">
                        <a:effectLst/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t" latinLnBrk="1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45,000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93246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0833C45-2493-07E4-47C2-6522B0B1E4C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607" y="1700123"/>
            <a:ext cx="2564562" cy="3687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DCB589-0E75-0F6E-F581-B9EA10A01F7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3840" y="1695271"/>
            <a:ext cx="2544434" cy="3697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41BF94-9EF5-E5CA-D515-49C6E110B1F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2973" y="1695271"/>
            <a:ext cx="2483869" cy="3697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A3F031-122D-9977-B7E5-3E705A192A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013" y="1038315"/>
            <a:ext cx="97059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34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"/>
          <p:cNvSpPr txBox="1">
            <a:spLocks noGrp="1"/>
          </p:cNvSpPr>
          <p:nvPr>
            <p:ph type="title" idx="4294967295"/>
          </p:nvPr>
        </p:nvSpPr>
        <p:spPr>
          <a:xfrm>
            <a:off x="0" y="2765425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oto Sans KR"/>
              <a:buNone/>
            </a:pPr>
            <a:r>
              <a:rPr lang="en-US">
                <a:latin typeface="Noto Sans KR"/>
                <a:ea typeface="Noto Sans KR"/>
                <a:cs typeface="Noto Sans KR"/>
                <a:sym typeface="Noto Sans KR"/>
              </a:rPr>
              <a:t>EOD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28613" y="321128"/>
            <a:ext cx="202385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Overview</a:t>
            </a:r>
            <a:endParaRPr sz="1800" b="1" i="0" u="none" strike="noStrike" cap="non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328612" y="950221"/>
            <a:ext cx="11210923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80975" indent="-180975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일</a:t>
            </a:r>
            <a:r>
              <a:rPr lang="ko-KR" altLang="en-US" sz="1600" b="0" i="0" u="none" strike="noStrike" cap="none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시</a:t>
            </a:r>
            <a:r>
              <a:rPr lang="en-US" sz="1600" b="0" i="0" u="none" strike="noStrike" cap="none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 :</a:t>
            </a:r>
            <a:r>
              <a:rPr lang="en-US" sz="1600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 </a:t>
            </a:r>
            <a:r>
              <a:rPr lang="en-US" sz="1600">
                <a:solidFill>
                  <a:schemeClr val="dk1"/>
                </a:solidFill>
                <a:ea typeface="Noto Sans KR"/>
                <a:sym typeface="Noto Sans KR"/>
              </a:rPr>
              <a:t>2025년 1월 16일 15:00 ~ 18:30</a:t>
            </a:r>
            <a:r>
              <a:rPr lang="en-US" altLang="ko-KR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 </a:t>
            </a:r>
            <a:endParaRPr>
              <a:solidFill>
                <a:schemeClr val="dk1"/>
              </a:solidFill>
            </a:endParaRPr>
          </a:p>
          <a:p>
            <a:pPr marL="180975" indent="-180975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err="1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장소</a:t>
            </a:r>
            <a:r>
              <a:rPr lang="en-US" sz="1600" b="0" i="0" u="none" strike="noStrike" cap="none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altLang="ko-KR" sz="1600">
                <a:solidFill>
                  <a:schemeClr val="dk1"/>
                </a:solidFill>
                <a:latin typeface="Noto Sans KR"/>
                <a:ea typeface="Noto Sans KR"/>
                <a:sym typeface="Noto Sans KR"/>
              </a:rPr>
              <a:t>: </a:t>
            </a:r>
            <a:r>
              <a:rPr lang="ko-KR" altLang="en-US" sz="1600" err="1">
                <a:solidFill>
                  <a:schemeClr val="dk1"/>
                </a:solidFill>
                <a:ea typeface="Noto Sans KR"/>
                <a:sym typeface="Noto Sans KR"/>
              </a:rPr>
              <a:t>앙트레블</a:t>
            </a:r>
            <a:r>
              <a:rPr lang="en-US" sz="1600">
                <a:solidFill>
                  <a:schemeClr val="dk1"/>
                </a:solidFill>
                <a:ea typeface="Noto Sans KR"/>
                <a:sym typeface="Noto Sans KR"/>
              </a:rPr>
              <a:t>  (</a:t>
            </a:r>
            <a:r>
              <a:rPr lang="ko-KR" altLang="en-US" sz="1600">
                <a:solidFill>
                  <a:schemeClr val="dk1"/>
                </a:solidFill>
                <a:ea typeface="Noto Sans KR"/>
                <a:sym typeface="Noto Sans KR"/>
              </a:rPr>
              <a:t>서울</a:t>
            </a:r>
            <a:r>
              <a:rPr lang="en-US" sz="1600">
                <a:solidFill>
                  <a:schemeClr val="dk1"/>
                </a:solidFill>
                <a:ea typeface="Noto Sans KR"/>
                <a:sym typeface="Noto Sans KR"/>
              </a:rPr>
              <a:t> </a:t>
            </a:r>
            <a:r>
              <a:rPr lang="ko-KR" altLang="en-US" sz="1600">
                <a:solidFill>
                  <a:schemeClr val="dk1"/>
                </a:solidFill>
                <a:ea typeface="Noto Sans KR"/>
                <a:sym typeface="Noto Sans KR"/>
              </a:rPr>
              <a:t>강남구</a:t>
            </a:r>
            <a:r>
              <a:rPr lang="en-US" sz="1600">
                <a:solidFill>
                  <a:schemeClr val="dk1"/>
                </a:solidFill>
                <a:ea typeface="Noto Sans KR"/>
                <a:sym typeface="Noto Sans KR"/>
              </a:rPr>
              <a:t> </a:t>
            </a:r>
            <a:r>
              <a:rPr lang="ko-KR" altLang="en-US" sz="1600">
                <a:solidFill>
                  <a:schemeClr val="dk1"/>
                </a:solidFill>
                <a:ea typeface="Noto Sans KR"/>
                <a:sym typeface="Noto Sans KR"/>
              </a:rPr>
              <a:t>강남대로</a:t>
            </a:r>
            <a:r>
              <a:rPr lang="en-US" sz="1600">
                <a:solidFill>
                  <a:schemeClr val="dk1"/>
                </a:solidFill>
                <a:ea typeface="Noto Sans KR"/>
                <a:sym typeface="Noto Sans KR"/>
              </a:rPr>
              <a:t>102</a:t>
            </a:r>
            <a:r>
              <a:rPr lang="ko-KR" altLang="en-US" sz="1600">
                <a:solidFill>
                  <a:schemeClr val="dk1"/>
                </a:solidFill>
                <a:ea typeface="Noto Sans KR"/>
                <a:sym typeface="Noto Sans KR"/>
              </a:rPr>
              <a:t>길</a:t>
            </a:r>
            <a:r>
              <a:rPr lang="en-US" sz="1600">
                <a:solidFill>
                  <a:schemeClr val="dk1"/>
                </a:solidFill>
                <a:ea typeface="Noto Sans KR"/>
                <a:sym typeface="Noto Sans KR"/>
              </a:rPr>
              <a:t> 45)</a:t>
            </a:r>
            <a:endParaRPr lang="en-US" altLang="ko-KR" sz="1600" b="0" i="0" u="none" strike="noStrike" cap="none">
              <a:solidFill>
                <a:schemeClr val="dk1"/>
              </a:solidFill>
              <a:latin typeface="Noto Sans KR"/>
              <a:ea typeface="Noto Sans KR"/>
              <a:cs typeface="Noto Sans KR"/>
            </a:endParaRPr>
          </a:p>
          <a:p>
            <a:pPr marL="180975" indent="-180975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err="1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타이틀</a:t>
            </a:r>
            <a:r>
              <a:rPr lang="en-US" sz="1600" b="0" i="0" u="none" strike="noStrike" cap="none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 : </a:t>
            </a:r>
            <a:r>
              <a:rPr lang="en-US" sz="1600">
                <a:solidFill>
                  <a:schemeClr val="dk1"/>
                </a:solidFill>
                <a:ea typeface="Noto Sans KR"/>
                <a:sym typeface="Noto Sans KR"/>
              </a:rPr>
              <a:t>Q4FY25_Marketing Gathering</a:t>
            </a:r>
            <a:endParaRPr lang="en-US" altLang="ko-KR" sz="1600" b="0" i="0" u="none" strike="noStrike" cap="none">
              <a:solidFill>
                <a:schemeClr val="dk1"/>
              </a:solidFill>
              <a:latin typeface="Noto Sans KR"/>
              <a:ea typeface="Noto Sans KR"/>
              <a:cs typeface="Noto Sans KR"/>
            </a:endParaRPr>
          </a:p>
          <a:p>
            <a:pPr marL="180975" marR="0" lvl="0" indent="-180975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600">
                <a:solidFill>
                  <a:schemeClr val="dk1"/>
                </a:solidFill>
                <a:latin typeface="Noto Sans KR"/>
                <a:ea typeface="Noto Sans KR"/>
                <a:sym typeface="Noto Sans KR"/>
              </a:rPr>
              <a:t>참석 인원 </a:t>
            </a:r>
            <a:r>
              <a:rPr lang="en-US" altLang="ko-KR" sz="1600">
                <a:solidFill>
                  <a:schemeClr val="dk1"/>
                </a:solidFill>
                <a:latin typeface="Noto Sans KR"/>
                <a:ea typeface="Noto Sans KR"/>
                <a:sym typeface="Noto Sans KR"/>
              </a:rPr>
              <a:t>: 35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28612" y="2432994"/>
            <a:ext cx="1564639" cy="27432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4450" marR="0" lvl="0" indent="-3302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err="1">
                <a:solidFill>
                  <a:schemeClr val="lt1"/>
                </a:solidFill>
                <a:latin typeface="Noto Sans KR"/>
                <a:ea typeface="Noto Sans KR"/>
                <a:cs typeface="Noto Sans KR"/>
              </a:rPr>
              <a:t>앙트레블</a:t>
            </a:r>
            <a:endParaRPr lang="ko-KR" altLang="en-US" sz="1100" b="1" i="0" u="none" strike="noStrike" cap="none" err="1">
              <a:solidFill>
                <a:schemeClr val="lt1"/>
              </a:solidFill>
              <a:latin typeface="Noto Sans KR"/>
              <a:ea typeface="Noto Sans KR"/>
              <a:cs typeface="Noto Sans KR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5842259" y="2432994"/>
            <a:ext cx="1564640" cy="27432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4450" indent="-33020" algn="ctr"/>
            <a:r>
              <a:rPr lang="ko-KR" altLang="en-US" sz="1100" b="1" err="1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앙트래블</a:t>
            </a:r>
            <a:r>
              <a:rPr lang="ko-KR" altLang="en-US" sz="1100" b="1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 로비 </a:t>
            </a:r>
            <a:endParaRPr lang="en-US" sz="1100" b="1" i="0" u="none" strike="noStrike" cap="none">
              <a:solidFill>
                <a:schemeClr val="lt1"/>
              </a:solidFill>
              <a:latin typeface="Noto Sans KR"/>
              <a:ea typeface="Noto Sans KR"/>
              <a:cs typeface="Noto Sans K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3AFA46-6D89-46FB-6879-74B3ECB21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97" y="2821232"/>
            <a:ext cx="5153591" cy="2911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FF8B2E-AD1D-789C-9C58-39B39289DB2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534" y="2822575"/>
            <a:ext cx="4350239" cy="29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5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328613" y="321128"/>
            <a:ext cx="261778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Agenda</a:t>
            </a:r>
            <a:r>
              <a:rPr lang="en-US" sz="1800" b="1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43D393-E3FA-C327-7545-5484FA1D6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21396"/>
              </p:ext>
            </p:extLst>
          </p:nvPr>
        </p:nvGraphicFramePr>
        <p:xfrm>
          <a:off x="801076" y="2276231"/>
          <a:ext cx="10593253" cy="313571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69064">
                  <a:extLst>
                    <a:ext uri="{9D8B030D-6E8A-4147-A177-3AD203B41FA5}">
                      <a16:colId xmlns:a16="http://schemas.microsoft.com/office/drawing/2014/main" val="3581386558"/>
                    </a:ext>
                  </a:extLst>
                </a:gridCol>
                <a:gridCol w="4528039">
                  <a:extLst>
                    <a:ext uri="{9D8B030D-6E8A-4147-A177-3AD203B41FA5}">
                      <a16:colId xmlns:a16="http://schemas.microsoft.com/office/drawing/2014/main" val="2662532539"/>
                    </a:ext>
                  </a:extLst>
                </a:gridCol>
                <a:gridCol w="4396150">
                  <a:extLst>
                    <a:ext uri="{9D8B030D-6E8A-4147-A177-3AD203B41FA5}">
                      <a16:colId xmlns:a16="http://schemas.microsoft.com/office/drawing/2014/main" val="3718080255"/>
                    </a:ext>
                  </a:extLst>
                </a:gridCol>
              </a:tblGrid>
              <a:tr h="325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Time</a:t>
                      </a:r>
                      <a:endParaRPr lang="ko-KR" altLang="en-US" sz="1300">
                        <a:solidFill>
                          <a:schemeClr val="bg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121166" marR="121166" marT="60583" marB="6058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err="1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내용</a:t>
                      </a:r>
                    </a:p>
                  </a:txBody>
                  <a:tcPr marL="121166" marR="121166" marT="60583" marB="6058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err="1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</a:rPr>
                        <a:t>상세</a:t>
                      </a:r>
                      <a:endParaRPr lang="en-US"/>
                    </a:p>
                  </a:txBody>
                  <a:tcPr marL="121166" marR="121166" marT="60583" marB="60583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923808"/>
                  </a:ext>
                </a:extLst>
              </a:tr>
              <a:tr h="50098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1" u="none" strike="noStrike" kern="1200">
                          <a:solidFill>
                            <a:srgbClr val="75B900"/>
                          </a:solidFill>
                          <a:effectLst/>
                          <a:latin typeface="Noto Sans KR"/>
                          <a:ea typeface="Noto Sans KR"/>
                        </a:rPr>
                        <a:t>15:00 – 15:10</a:t>
                      </a:r>
                      <a:endParaRPr lang="en-US"/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/>
                          <a:ea typeface="Noto Sans KR"/>
                        </a:rPr>
                        <a:t> </a:t>
                      </a:r>
                      <a:r>
                        <a:rPr lang="en-US" altLang="ko-KR" sz="1200" b="1">
                          <a:solidFill>
                            <a:srgbClr val="76B900"/>
                          </a:solidFill>
                          <a:latin typeface="Noto Sans KR"/>
                          <a:ea typeface="Noto Sans KR"/>
                        </a:rPr>
                        <a:t>NPN </a:t>
                      </a:r>
                      <a:r>
                        <a:rPr lang="ko-KR" altLang="en-US" sz="1200" b="1">
                          <a:solidFill>
                            <a:srgbClr val="76B900"/>
                          </a:solidFill>
                          <a:latin typeface="Noto Sans KR"/>
                          <a:ea typeface="Noto Sans KR"/>
                        </a:rPr>
                        <a:t>담당자</a:t>
                      </a:r>
                      <a:r>
                        <a:rPr lang="en-US" altLang="ko-KR" sz="1200" b="1">
                          <a:solidFill>
                            <a:srgbClr val="76B900"/>
                          </a:solidFill>
                          <a:latin typeface="Noto Sans KR"/>
                          <a:ea typeface="Noto Sans KR"/>
                        </a:rPr>
                        <a:t> </a:t>
                      </a:r>
                      <a:r>
                        <a:rPr lang="ko-KR" altLang="en-US" sz="1200" b="1">
                          <a:solidFill>
                            <a:srgbClr val="76B900"/>
                          </a:solidFill>
                          <a:latin typeface="Noto Sans KR"/>
                          <a:ea typeface="Noto Sans KR"/>
                        </a:rPr>
                        <a:t>소개</a:t>
                      </a:r>
                      <a:r>
                        <a:rPr lang="en-US" altLang="ko-KR" sz="1200" b="1">
                          <a:solidFill>
                            <a:srgbClr val="76B900"/>
                          </a:solidFill>
                          <a:latin typeface="Noto Sans KR"/>
                          <a:ea typeface="Noto Sans KR"/>
                        </a:rPr>
                        <a:t> </a:t>
                      </a:r>
                      <a:r>
                        <a:rPr lang="ko-KR" altLang="en-US" sz="1200" b="1">
                          <a:solidFill>
                            <a:srgbClr val="76B900"/>
                          </a:solidFill>
                          <a:latin typeface="Noto Sans KR"/>
                          <a:ea typeface="Noto Sans KR"/>
                        </a:rPr>
                        <a:t>및</a:t>
                      </a:r>
                      <a:r>
                        <a:rPr lang="en-US" altLang="ko-KR" sz="1200" b="1">
                          <a:solidFill>
                            <a:srgbClr val="76B900"/>
                          </a:solidFill>
                          <a:latin typeface="Noto Sans KR"/>
                          <a:ea typeface="Noto Sans KR"/>
                        </a:rPr>
                        <a:t> </a:t>
                      </a:r>
                      <a:r>
                        <a:rPr lang="ko-KR" altLang="en-US" sz="1200" b="1">
                          <a:solidFill>
                            <a:srgbClr val="76B900"/>
                          </a:solidFill>
                          <a:latin typeface="Noto Sans KR"/>
                          <a:ea typeface="Noto Sans KR"/>
                        </a:rPr>
                        <a:t>인사</a:t>
                      </a:r>
                      <a:r>
                        <a:rPr lang="en-US" altLang="ko-KR" sz="1200" b="1">
                          <a:solidFill>
                            <a:srgbClr val="76B900"/>
                          </a:solidFill>
                          <a:latin typeface="Noto Sans KR"/>
                          <a:ea typeface="Noto Sans KR"/>
                        </a:rPr>
                        <a:t> </a:t>
                      </a:r>
                      <a:endParaRPr lang="en-US">
                        <a:solidFill>
                          <a:srgbClr val="76B900"/>
                        </a:solidFill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1346" marR="71346" marT="35673" marB="35673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79548"/>
                  </a:ext>
                </a:extLst>
              </a:tr>
              <a:tr h="500985"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en-US" altLang="ko-KR" sz="1200" b="1" u="none" strike="noStrike" kern="1200">
                          <a:solidFill>
                            <a:srgbClr val="75B900"/>
                          </a:solidFill>
                          <a:effectLst/>
                          <a:latin typeface="Noto Sans KR"/>
                          <a:ea typeface="Noto Sans KR"/>
                        </a:rPr>
                        <a:t>15:10 - 15:40</a:t>
                      </a:r>
                      <a:endParaRPr lang="en-US" altLang="ko-KR" sz="1200" b="1" u="none" strike="noStrike" kern="1200">
                        <a:solidFill>
                          <a:srgbClr val="75B900"/>
                        </a:solidFill>
                        <a:effectLst/>
                        <a:latin typeface="Noto Sans KR"/>
                        <a:ea typeface="Noto Sans KR"/>
                        <a:cs typeface="+mn-cs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/>
                          <a:ea typeface="Noto Sans KR"/>
                        </a:rPr>
                        <a:t>NPN  </a:t>
                      </a:r>
                      <a:r>
                        <a:rPr lang="en-US" altLang="ko-KR" sz="12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/>
                          <a:ea typeface="Noto Sans KR"/>
                        </a:rPr>
                        <a:t>마케터가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/>
                          <a:ea typeface="Noto Sans KR"/>
                        </a:rPr>
                        <a:t> </a:t>
                      </a:r>
                      <a:r>
                        <a:rPr lang="en-US" altLang="ko-KR" sz="12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/>
                          <a:ea typeface="Noto Sans KR"/>
                        </a:rPr>
                        <a:t>알아야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/>
                          <a:ea typeface="Noto Sans KR"/>
                        </a:rPr>
                        <a:t> 할 NVIDIA </a:t>
                      </a:r>
                      <a:r>
                        <a:rPr lang="en-US" altLang="ko-KR" sz="12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/>
                          <a:ea typeface="Noto Sans KR"/>
                        </a:rPr>
                        <a:t>제품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/>
                          <a:ea typeface="Noto Sans KR"/>
                        </a:rPr>
                        <a:t> </a:t>
                      </a:r>
                      <a:r>
                        <a:rPr lang="en-US" altLang="ko-KR" sz="12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/>
                          <a:ea typeface="Noto Sans KR"/>
                        </a:rPr>
                        <a:t>소개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/>
                          <a:ea typeface="Noto Sans KR"/>
                        </a:rPr>
                        <a:t> </a:t>
                      </a:r>
                      <a:endParaRPr lang="en-US"/>
                    </a:p>
                  </a:txBody>
                  <a:tcPr marL="41501" marR="41501" marT="6288" marB="628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>
                          <a:latin typeface="Noto Sans KR"/>
                        </a:rPr>
                        <a:t>NVIDIA</a:t>
                      </a:r>
                      <a:r>
                        <a:rPr lang="en-US" altLang="ko-KR" sz="1200" b="1">
                          <a:latin typeface="Noto Sans KR"/>
                        </a:rPr>
                        <a:t> </a:t>
                      </a:r>
                      <a:r>
                        <a:rPr lang="ko-KR" altLang="en-US" sz="1200" b="1">
                          <a:latin typeface="Noto Sans KR"/>
                        </a:rPr>
                        <a:t>정구형</a:t>
                      </a:r>
                      <a:r>
                        <a:rPr lang="en-US" sz="1200" b="1">
                          <a:latin typeface="Noto Sans KR"/>
                        </a:rPr>
                        <a:t> SA</a:t>
                      </a:r>
                      <a:r>
                        <a:rPr lang="ko-KR" altLang="en-US" sz="1200" b="1">
                          <a:latin typeface="Noto Sans KR"/>
                        </a:rPr>
                        <a:t>팀장</a:t>
                      </a:r>
                      <a:endParaRPr lang="en-US" sz="1200" b="1">
                        <a:latin typeface="Noto Sans KR"/>
                      </a:endParaRPr>
                    </a:p>
                  </a:txBody>
                  <a:tcPr marL="71346" marR="71346" marT="35673" marB="356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63323"/>
                  </a:ext>
                </a:extLst>
              </a:tr>
              <a:tr h="635396"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en-US" altLang="ko-KR" sz="1200" b="1" u="none" strike="noStrike" kern="1200">
                          <a:solidFill>
                            <a:srgbClr val="75B900"/>
                          </a:solidFill>
                          <a:effectLst/>
                          <a:latin typeface="Noto Sans KR"/>
                          <a:ea typeface="Noto Sans KR"/>
                        </a:rPr>
                        <a:t>15:40 – 17:00</a:t>
                      </a:r>
                      <a:endParaRPr lang="en-US"/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/>
                          <a:ea typeface="Noto Sans KR"/>
                        </a:rPr>
                        <a:t>24년 NPN </a:t>
                      </a:r>
                      <a:r>
                        <a:rPr lang="en-US" altLang="ko-KR" sz="12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/>
                          <a:ea typeface="Noto Sans KR"/>
                        </a:rPr>
                        <a:t>마케팅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/>
                          <a:ea typeface="Noto Sans KR"/>
                        </a:rPr>
                        <a:t> </a:t>
                      </a:r>
                      <a:r>
                        <a:rPr lang="en-US" altLang="ko-KR" sz="12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/>
                          <a:ea typeface="Noto Sans KR"/>
                        </a:rPr>
                        <a:t>사례발표</a:t>
                      </a:r>
                    </a:p>
                  </a:txBody>
                  <a:tcPr marL="41501" marR="41501" marT="6288" marB="628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i="0" u="none" strike="noStrike" noProof="0">
                          <a:solidFill>
                            <a:srgbClr val="000000"/>
                          </a:solidFill>
                          <a:latin typeface="Noto Sans KR"/>
                        </a:rPr>
                        <a:t>각 NPN</a:t>
                      </a:r>
                    </a:p>
                  </a:txBody>
                  <a:tcPr marL="71346" marR="71346" marT="35673" marB="356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181640"/>
                  </a:ext>
                </a:extLst>
              </a:tr>
              <a:tr h="537642"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en-US" altLang="ko-KR" sz="1200" b="1" u="none" strike="noStrike" kern="1200">
                          <a:solidFill>
                            <a:srgbClr val="75B900"/>
                          </a:solidFill>
                          <a:effectLst/>
                          <a:latin typeface="Noto Sans KR"/>
                          <a:ea typeface="Noto Sans KR"/>
                        </a:rPr>
                        <a:t>17:00 – 17:05</a:t>
                      </a:r>
                      <a:endParaRPr lang="en-US" altLang="ko-KR" sz="1200" b="1" u="none" strike="noStrike" kern="1200">
                        <a:solidFill>
                          <a:srgbClr val="75B900"/>
                        </a:solidFill>
                        <a:effectLst/>
                        <a:latin typeface="Noto Sans KR"/>
                        <a:ea typeface="Noto Sans KR"/>
                        <a:cs typeface="+mn-cs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200" b="1" err="1">
                          <a:solidFill>
                            <a:srgbClr val="76B900"/>
                          </a:solidFill>
                          <a:latin typeface="Noto Sans KR"/>
                          <a:ea typeface="Noto Sans KR"/>
                        </a:rPr>
                        <a:t>단체</a:t>
                      </a:r>
                      <a:r>
                        <a:rPr lang="en-US" altLang="ko-KR" sz="1200" b="1">
                          <a:solidFill>
                            <a:srgbClr val="76B900"/>
                          </a:solidFill>
                          <a:latin typeface="Noto Sans KR"/>
                          <a:ea typeface="Noto Sans KR"/>
                        </a:rPr>
                        <a:t> </a:t>
                      </a:r>
                      <a:r>
                        <a:rPr lang="en-US" altLang="ko-KR" sz="1200" b="1" err="1">
                          <a:solidFill>
                            <a:srgbClr val="76B900"/>
                          </a:solidFill>
                          <a:latin typeface="Noto Sans KR"/>
                          <a:ea typeface="Noto Sans KR"/>
                        </a:rPr>
                        <a:t>사진</a:t>
                      </a:r>
                      <a:r>
                        <a:rPr lang="en-US" altLang="ko-KR" sz="1200" b="1">
                          <a:solidFill>
                            <a:srgbClr val="76B900"/>
                          </a:solidFill>
                          <a:latin typeface="Noto Sans KR"/>
                          <a:ea typeface="Noto Sans KR"/>
                        </a:rPr>
                        <a:t> </a:t>
                      </a:r>
                      <a:r>
                        <a:rPr lang="en-US" altLang="ko-KR" sz="1200" b="1" err="1">
                          <a:solidFill>
                            <a:srgbClr val="76B900"/>
                          </a:solidFill>
                          <a:latin typeface="Noto Sans KR"/>
                          <a:ea typeface="Noto Sans KR"/>
                        </a:rPr>
                        <a:t>촬영</a:t>
                      </a:r>
                    </a:p>
                  </a:txBody>
                  <a:tcPr marL="41501" marR="41501" marT="6288" marB="628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marL="71346" marR="71346" marT="35673" marB="35673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303614"/>
                  </a:ext>
                </a:extLst>
              </a:tr>
              <a:tr h="635396">
                <a:tc>
                  <a:txBody>
                    <a:bodyPr/>
                    <a:lstStyle/>
                    <a:p>
                      <a:pPr marL="0" algn="ctr" rtl="0" eaLnBrk="1" fontAlgn="ctr" latinLnBrk="1" hangingPunct="1"/>
                      <a:r>
                        <a:rPr lang="en-US" altLang="ko-KR" sz="1200" b="1" u="none" strike="noStrike" kern="1200">
                          <a:solidFill>
                            <a:srgbClr val="75B900"/>
                          </a:solidFill>
                          <a:effectLst/>
                          <a:latin typeface="Noto Sans KR"/>
                          <a:ea typeface="Noto Sans KR"/>
                        </a:rPr>
                        <a:t>17:05 - 19:00</a:t>
                      </a:r>
                      <a:endParaRPr lang="en-US" altLang="ko-KR" sz="1200" b="1" u="none" strike="noStrike" kern="1200">
                        <a:solidFill>
                          <a:srgbClr val="75B900"/>
                        </a:solidFill>
                        <a:effectLst/>
                        <a:latin typeface="Noto Sans KR"/>
                        <a:ea typeface="Noto Sans KR"/>
                        <a:cs typeface="+mn-cs"/>
                      </a:endParaRP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2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/>
                          <a:ea typeface="Noto Sans KR"/>
                        </a:rPr>
                        <a:t>저녁</a:t>
                      </a:r>
                      <a:r>
                        <a:rPr lang="en-US" altLang="ko-KR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/>
                          <a:ea typeface="Noto Sans KR"/>
                        </a:rPr>
                        <a:t> </a:t>
                      </a:r>
                      <a:r>
                        <a:rPr lang="en-US" altLang="ko-KR" sz="12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oto Sans KR"/>
                          <a:ea typeface="Noto Sans KR"/>
                        </a:rPr>
                        <a:t>식사</a:t>
                      </a:r>
                    </a:p>
                  </a:txBody>
                  <a:tcPr marL="41501" marR="41501" marT="6288" marB="6288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de-DE" altLang="ko-KR" sz="1200" b="1" err="1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네트워킹</a:t>
                      </a:r>
                      <a:r>
                        <a:rPr lang="de-DE" altLang="ko-KR" sz="1200" b="1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 및 </a:t>
                      </a:r>
                      <a:r>
                        <a:rPr lang="de-DE" altLang="ko-KR" sz="1200" b="1" err="1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종료</a:t>
                      </a:r>
                    </a:p>
                  </a:txBody>
                  <a:tcPr marL="71346" marR="71346" marT="35673" marB="356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0892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4"/>
          <p:cNvGraphicFramePr/>
          <p:nvPr>
            <p:extLst>
              <p:ext uri="{D42A27DB-BD31-4B8C-83A1-F6EECF244321}">
                <p14:modId xmlns:p14="http://schemas.microsoft.com/office/powerpoint/2010/main" val="3554389486"/>
              </p:ext>
            </p:extLst>
          </p:nvPr>
        </p:nvGraphicFramePr>
        <p:xfrm>
          <a:off x="876072" y="1027624"/>
          <a:ext cx="3911960" cy="370850"/>
        </p:xfrm>
        <a:graphic>
          <a:graphicData uri="http://schemas.openxmlformats.org/drawingml/2006/table">
            <a:tbl>
              <a:tblPr firstRow="1" bandRow="1">
                <a:noFill/>
                <a:tableStyleId>{EE6E1C48-40B0-4F6F-9E59-4831BD3A5665}</a:tableStyleId>
              </a:tblPr>
              <a:tblGrid>
                <a:gridCol w="195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980">
                  <a:extLst>
                    <a:ext uri="{9D8B030D-6E8A-4147-A177-3AD203B41FA5}">
                      <a16:colId xmlns:a16="http://schemas.microsoft.com/office/drawing/2014/main" val="16760769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i="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Noto Sans KR"/>
                          <a:sym typeface="Noto Sans KR"/>
                        </a:rPr>
                        <a:t>참석 인원</a:t>
                      </a: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>
                          <a:solidFill>
                            <a:srgbClr val="313132"/>
                          </a:solidFill>
                          <a:latin typeface="Noto Sans KR"/>
                          <a:ea typeface="Noto Sans KR"/>
                          <a:cs typeface="Noto Sans KR"/>
                        </a:rPr>
                        <a:t>35</a:t>
                      </a:r>
                      <a:r>
                        <a:rPr lang="ko-KR" altLang="en-US" sz="1200" b="0" i="0" u="none" strike="noStrike" cap="none">
                          <a:solidFill>
                            <a:srgbClr val="313132"/>
                          </a:solidFill>
                          <a:latin typeface="Noto Sans KR"/>
                          <a:ea typeface="Noto Sans KR"/>
                          <a:cs typeface="Noto Sans KR"/>
                          <a:sym typeface="Noto Sans KR"/>
                        </a:rPr>
                        <a:t>명</a:t>
                      </a: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816697"/>
                  </a:ext>
                </a:extLst>
              </a:tr>
            </a:tbl>
          </a:graphicData>
        </a:graphic>
      </p:graphicFrame>
      <p:sp>
        <p:nvSpPr>
          <p:cNvPr id="114" name="Google Shape;114;p4"/>
          <p:cNvSpPr txBox="1"/>
          <p:nvPr/>
        </p:nvSpPr>
        <p:spPr>
          <a:xfrm>
            <a:off x="328612" y="321128"/>
            <a:ext cx="183038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i="0" u="none" strike="noStrike" cap="none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참석 인원</a:t>
            </a:r>
            <a:endParaRPr sz="1800" b="1" i="0" u="none" strike="noStrike" cap="none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8F1AF6-31A5-44AE-8DD6-2950922E0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041416"/>
              </p:ext>
            </p:extLst>
          </p:nvPr>
        </p:nvGraphicFramePr>
        <p:xfrm>
          <a:off x="5501640" y="1301954"/>
          <a:ext cx="5191760" cy="3386910"/>
        </p:xfrm>
        <a:graphic>
          <a:graphicData uri="http://schemas.openxmlformats.org/drawingml/2006/table">
            <a:tbl>
              <a:tblPr firstRow="1" bandRow="1">
                <a:tableStyleId>{EE6E1C48-40B0-4F6F-9E59-4831BD3A5665}</a:tableStyleId>
              </a:tblPr>
              <a:tblGrid>
                <a:gridCol w="2595880">
                  <a:extLst>
                    <a:ext uri="{9D8B030D-6E8A-4147-A177-3AD203B41FA5}">
                      <a16:colId xmlns:a16="http://schemas.microsoft.com/office/drawing/2014/main" val="1456633541"/>
                    </a:ext>
                  </a:extLst>
                </a:gridCol>
                <a:gridCol w="2595880">
                  <a:extLst>
                    <a:ext uri="{9D8B030D-6E8A-4147-A177-3AD203B41FA5}">
                      <a16:colId xmlns:a16="http://schemas.microsoft.com/office/drawing/2014/main" val="3612519556"/>
                    </a:ext>
                  </a:extLst>
                </a:gridCol>
              </a:tblGrid>
              <a:tr h="2257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Noto Sans KR"/>
                          <a:ea typeface="Noto Sans KR"/>
                        </a:rPr>
                        <a:t>NVIDIA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Noto Sans KR"/>
                        <a:ea typeface="Noto Sans KR"/>
                      </a:endParaRPr>
                    </a:p>
                  </a:txBody>
                  <a:tcPr marL="4922" marR="4922" marT="4922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784265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Azwell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 AI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973482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베이넥스</a:t>
                      </a:r>
                      <a:endParaRPr lang="en-US" sz="1100" b="0" i="0" u="none" strike="noStrike" noProof="0" err="1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425698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Noto Sans KR"/>
                        </a:rPr>
                        <a:t>리더스시스템즈</a:t>
                      </a:r>
                      <a:endParaRPr lang="en-US" sz="1100" b="0" i="0" u="none" strike="noStrike" noProof="0" err="1">
                        <a:solidFill>
                          <a:srgbClr val="000000"/>
                        </a:solidFill>
                        <a:effectLst/>
                        <a:latin typeface="Noto Sans KR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371237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BN ICN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187489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메이머스트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574681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유클릭</a:t>
                      </a:r>
                      <a:endParaRPr 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Noto Sans KR"/>
                        <a:ea typeface="Noto Sans KR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694793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엠키스코어</a:t>
                      </a:r>
                      <a:endParaRPr 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278824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한국인프라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971153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에스넷시스템</a:t>
                      </a:r>
                      <a:endParaRPr lang="ko-KR" alt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645032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필라웨어</a:t>
                      </a:r>
                      <a:endParaRPr lang="ko-KR" alt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786840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MDS </a:t>
                      </a:r>
                      <a:r>
                        <a:rPr lang="ko-KR" alt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테크</a:t>
                      </a:r>
                      <a:endParaRPr lang="ko-KR" alt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832908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씨이랩</a:t>
                      </a:r>
                      <a:endParaRPr lang="ko-KR" alt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087179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디에스앤지</a:t>
                      </a:r>
                      <a:endParaRPr lang="ko-KR" alt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Noto Sans KR" panose="020B0600000101010101" charset="-127"/>
                        <a:ea typeface="Noto Sans KR" panose="020B0600000101010101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843770"/>
                  </a:ext>
                </a:extLst>
              </a:tr>
              <a:tr h="22579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굿모닝아이텍</a:t>
                      </a:r>
                    </a:p>
                  </a:txBody>
                  <a:tcPr marL="9524" marR="9524" marT="9524" marB="0" anchor="ctr"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Noto Sans KR"/>
                          <a:ea typeface="Noto Sans KR"/>
                        </a:rPr>
                        <a:t>2</a:t>
                      </a:r>
                    </a:p>
                  </a:txBody>
                  <a:tcPr marL="9524" marR="9524" marT="9524" marB="0" anchor="ctr">
                    <a:lnL w="6350">
                      <a:solidFill>
                        <a:schemeClr val="bg1">
                          <a:lumMod val="50000"/>
                        </a:schemeClr>
                      </a:solidFill>
                    </a:lnL>
                    <a:lnR w="6350">
                      <a:solidFill>
                        <a:schemeClr val="bg1">
                          <a:lumMod val="50000"/>
                        </a:schemeClr>
                      </a:solidFill>
                    </a:lnR>
                    <a:lnT w="6350">
                      <a:solidFill>
                        <a:schemeClr val="bg1">
                          <a:lumMod val="50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354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D1C782-21E9-05D1-51FD-DA5570216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626203"/>
              </p:ext>
            </p:extLst>
          </p:nvPr>
        </p:nvGraphicFramePr>
        <p:xfrm>
          <a:off x="5501640" y="1027624"/>
          <a:ext cx="5191760" cy="274330"/>
        </p:xfrm>
        <a:graphic>
          <a:graphicData uri="http://schemas.openxmlformats.org/drawingml/2006/table">
            <a:tbl>
              <a:tblPr firstRow="1" bandRow="1">
                <a:noFill/>
                <a:tableStyleId>{EE6E1C48-40B0-4F6F-9E59-4831BD3A5665}</a:tableStyleId>
              </a:tblPr>
              <a:tblGrid>
                <a:gridCol w="2595880">
                  <a:extLst>
                    <a:ext uri="{9D8B030D-6E8A-4147-A177-3AD203B41FA5}">
                      <a16:colId xmlns:a16="http://schemas.microsoft.com/office/drawing/2014/main" val="1594701337"/>
                    </a:ext>
                  </a:extLst>
                </a:gridCol>
                <a:gridCol w="2595880">
                  <a:extLst>
                    <a:ext uri="{9D8B030D-6E8A-4147-A177-3AD203B41FA5}">
                      <a16:colId xmlns:a16="http://schemas.microsoft.com/office/drawing/2014/main" val="2588377130"/>
                    </a:ext>
                  </a:extLst>
                </a:gridCol>
              </a:tblGrid>
              <a:tr h="2250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i="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Noto Sans KR"/>
                          <a:sym typeface="Noto Sans KR"/>
                        </a:rPr>
                        <a:t>회사명</a:t>
                      </a:r>
                      <a:endParaRPr sz="1200" b="1" i="0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Noto Sans KR"/>
                        <a:sym typeface="Noto Sans KR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i="0" u="none" strike="noStrike" cap="none">
                          <a:solidFill>
                            <a:schemeClr val="bg1"/>
                          </a:solidFill>
                          <a:latin typeface="Noto Sans KR"/>
                          <a:ea typeface="Noto Sans KR"/>
                          <a:cs typeface="Noto Sans KR"/>
                          <a:sym typeface="Noto Sans KR"/>
                        </a:rPr>
                        <a:t>참석 인원</a:t>
                      </a:r>
                      <a:endParaRPr sz="1200" b="1" i="0" u="none" strike="noStrike" cap="none">
                        <a:solidFill>
                          <a:schemeClr val="bg1"/>
                        </a:solidFill>
                        <a:latin typeface="Noto Sans KR"/>
                        <a:ea typeface="Noto Sans KR"/>
                        <a:cs typeface="Noto Sans KR"/>
                        <a:sym typeface="Noto Sans KR"/>
                      </a:endParaRPr>
                    </a:p>
                  </a:txBody>
                  <a:tcPr marL="91450" marR="91450" marT="45725" marB="4572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1456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9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 idx="4294967295"/>
          </p:nvPr>
        </p:nvSpPr>
        <p:spPr>
          <a:xfrm>
            <a:off x="0" y="2765425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8748"/>
              </a:buClr>
              <a:buSzPts val="2400"/>
              <a:buFont typeface="Noto Sans KR"/>
              <a:buNone/>
            </a:pPr>
            <a:r>
              <a:rPr lang="ko-KR" altLang="en-US" sz="2400" b="1">
                <a:solidFill>
                  <a:schemeClr val="bg1"/>
                </a:solidFill>
                <a:latin typeface="Noto Sans KR"/>
                <a:ea typeface="Noto Sans KR"/>
                <a:cs typeface="Noto Sans KR"/>
                <a:sym typeface="Noto Sans KR"/>
              </a:rPr>
              <a:t>현장</a:t>
            </a:r>
            <a:r>
              <a:rPr lang="en-US" sz="2400" b="1">
                <a:solidFill>
                  <a:schemeClr val="bg1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Noto Sans KR"/>
                <a:ea typeface="Noto Sans KR"/>
                <a:cs typeface="Noto Sans KR"/>
                <a:sym typeface="Noto Sans KR"/>
              </a:rPr>
              <a:t>제작물</a:t>
            </a:r>
            <a:endParaRPr sz="2400" b="1">
              <a:solidFill>
                <a:schemeClr val="bg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/>
        </p:nvSpPr>
        <p:spPr>
          <a:xfrm>
            <a:off x="363044" y="309998"/>
            <a:ext cx="61491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err="1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제작물</a:t>
            </a:r>
            <a:endParaRPr sz="1800" b="1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363045" y="974768"/>
            <a:ext cx="1650916" cy="31471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err="1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포디움</a:t>
            </a:r>
            <a:r>
              <a:rPr lang="ko-KR" altLang="en-US" sz="1100" b="1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endParaRPr lang="en-US" altLang="ko-KR" sz="1100" b="1" i="0" u="none" strike="noStrike" cap="none">
              <a:solidFill>
                <a:schemeClr val="lt1"/>
              </a:solidFill>
              <a:latin typeface="Noto Sans KR"/>
              <a:ea typeface="Noto Sans KR"/>
              <a:cs typeface="Noto Sans K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1A0987-DBDA-C189-2E6B-A515AEA29FA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552" y="2061407"/>
            <a:ext cx="3888154" cy="21341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04AE8C-8D1B-DA17-8FA0-CA1D0F22F32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805" y="2061484"/>
            <a:ext cx="3839307" cy="2137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8CC708-28D6-C384-782B-304D1BCB111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4736" y="4961900"/>
            <a:ext cx="4933462" cy="118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/>
        </p:nvSpPr>
        <p:spPr>
          <a:xfrm>
            <a:off x="363044" y="309998"/>
            <a:ext cx="61491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제작물</a:t>
            </a:r>
            <a:endParaRPr sz="1800" b="1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363045" y="1131179"/>
            <a:ext cx="2116205" cy="31471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err="1">
                <a:solidFill>
                  <a:schemeClr val="lt1"/>
                </a:solidFill>
                <a:latin typeface="Noto Sans KR"/>
                <a:ea typeface="Noto Sans KR"/>
                <a:cs typeface="Noto Sans KR"/>
                <a:sym typeface="Noto Sans KR"/>
              </a:rPr>
              <a:t>네임택</a:t>
            </a:r>
            <a:endParaRPr sz="1100" err="1">
              <a:solidFill>
                <a:schemeClr val="lt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CEF610-4FFF-9A35-26DC-37EB33F4C57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138" y="1896084"/>
            <a:ext cx="2370704" cy="31669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C8A6B0-AEC6-4E02-DE26-8559F1C9007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7269" y="1448371"/>
            <a:ext cx="5947317" cy="44712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B90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 idx="4294967295"/>
          </p:nvPr>
        </p:nvSpPr>
        <p:spPr>
          <a:xfrm>
            <a:off x="0" y="2765425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8748"/>
              </a:buClr>
              <a:buSzPts val="2400"/>
              <a:buFont typeface="Noto Sans KR"/>
              <a:buNone/>
            </a:pPr>
            <a:r>
              <a:rPr lang="en-US" sz="2400" b="1">
                <a:solidFill>
                  <a:schemeClr val="bg1"/>
                </a:solidFill>
                <a:latin typeface="Noto Sans KR"/>
                <a:ea typeface="Noto Sans KR"/>
                <a:cs typeface="Noto Sans KR"/>
                <a:sym typeface="Noto Sans KR"/>
              </a:rPr>
              <a:t>F&amp;B</a:t>
            </a:r>
            <a:endParaRPr sz="2400" b="1">
              <a:solidFill>
                <a:schemeClr val="bg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64316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531</Words>
  <Application>Microsoft Office PowerPoint</Application>
  <PresentationFormat>와이드스크린</PresentationFormat>
  <Paragraphs>220</Paragraphs>
  <Slides>29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Arial</vt:lpstr>
      <vt:lpstr>Malgun Gothic</vt:lpstr>
      <vt:lpstr>Noto Sans KR</vt:lpstr>
      <vt:lpstr>Trebuchet MS</vt:lpstr>
      <vt:lpstr>Calibri</vt:lpstr>
      <vt:lpstr>Century Gothic</vt:lpstr>
      <vt:lpstr>Noto Sans Symbols</vt:lpstr>
      <vt:lpstr>Office 테마</vt:lpstr>
      <vt:lpstr>Title &amp; Bullet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현장 제작물</vt:lpstr>
      <vt:lpstr>PowerPoint 프레젠테이션</vt:lpstr>
      <vt:lpstr>PowerPoint 프레젠테이션</vt:lpstr>
      <vt:lpstr>F&amp;B</vt:lpstr>
      <vt:lpstr>PowerPoint 프레젠테이션</vt:lpstr>
      <vt:lpstr>PowerPoint 프레젠테이션</vt:lpstr>
      <vt:lpstr>PowerPoint 프레젠테이션</vt:lpstr>
      <vt:lpstr>Session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Sketch</vt:lpstr>
      <vt:lpstr>PowerPoint 프레젠테이션</vt:lpstr>
      <vt:lpstr>PowerPoint 프레젠테이션</vt:lpstr>
      <vt:lpstr>PowerPoint 프레젠테이션</vt:lpstr>
      <vt:lpstr>Invoice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</dc:creator>
  <cp:lastModifiedBy>jiwon lee</cp:lastModifiedBy>
  <cp:revision>109</cp:revision>
  <cp:lastPrinted>2024-05-16T06:34:11Z</cp:lastPrinted>
  <dcterms:created xsi:type="dcterms:W3CDTF">2022-09-16T03:54:10Z</dcterms:created>
  <dcterms:modified xsi:type="dcterms:W3CDTF">2025-01-31T06:10:21Z</dcterms:modified>
</cp:coreProperties>
</file>