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B_1BD0BB2.xml" ContentType="application/vnd.ms-powerpoint.comments+xml"/>
  <Override PartName="/ppt/comments/modernComment_1FC_51114681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7" r:id="rId8"/>
    <p:sldId id="508" r:id="rId9"/>
    <p:sldId id="511" r:id="rId10"/>
    <p:sldId id="510" r:id="rId11"/>
    <p:sldId id="509" r:id="rId12"/>
    <p:sldId id="500" r:id="rId13"/>
    <p:sldId id="501" r:id="rId14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3" orient="horz" pos="1344" userDrawn="1">
          <p15:clr>
            <a:srgbClr val="A4A3A4"/>
          </p15:clr>
        </p15:guide>
        <p15:guide id="4" orient="horz" pos="3816" userDrawn="1">
          <p15:clr>
            <a:srgbClr val="A4A3A4"/>
          </p15:clr>
        </p15:guide>
        <p15:guide id="5" orient="horz" pos="845" userDrawn="1">
          <p15:clr>
            <a:srgbClr val="A4A3A4"/>
          </p15:clr>
        </p15:guide>
        <p15:guide id="6" orient="horz" pos="1593" userDrawn="1">
          <p15:clr>
            <a:srgbClr val="A4A3A4"/>
          </p15:clr>
        </p15:guide>
        <p15:guide id="7" orient="horz" pos="3249" userDrawn="1">
          <p15:clr>
            <a:srgbClr val="A4A3A4"/>
          </p15:clr>
        </p15:guide>
        <p15:guide id="8" pos="21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67AE7B-E2B4-8FD2-E8F0-23DDDDBD8C2F}" name="양승철" initials="양승" userId="S::pd@ustudio.co.kr::352c0480-220c-40cf-b22b-3e2c4e279043" providerId="AD"/>
  <p188:author id="{71BC81D7-66BC-FD3D-DE98-EDA759838125}" name="Guest User" initials="GU" userId="S::urn:spo:anon#1c28b12571443ba8fd914270d2062aef7657647e5e92680adc9230c3d335da53::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njin Song" initials="MS" lastIdx="1" clrIdx="0">
    <p:extLst>
      <p:ext uri="{19B8F6BF-5375-455C-9EA6-DF929625EA0E}">
        <p15:presenceInfo xmlns:p15="http://schemas.microsoft.com/office/powerpoint/2012/main" userId="S::minjin@neodigm.com::d0efd1ed-e869-458a-b2b5-464ad68dc10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1ABA95-5F46-CF0B-5EE0-55EACC66D8B1}" v="42" dt="2025-04-11T06:57:22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822"/>
        <p:guide orient="horz" pos="1344"/>
        <p:guide orient="horz" pos="3816"/>
        <p:guide orient="horz" pos="845"/>
        <p:guide orient="horz" pos="1593"/>
        <p:guide orient="horz" pos="3249"/>
        <p:guide pos="21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omments/modernComment_10B_1BD0BB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1771D9-B14E-4280-BF3D-239530060869}" authorId="{71BC81D7-66BC-FD3D-DE98-EDA759838125}" created="2025-03-30T01:33:56.123">
    <pc:sldMkLst xmlns:pc="http://schemas.microsoft.com/office/powerpoint/2013/main/command">
      <pc:docMk/>
      <pc:sldMk cId="29166514" sldId="267"/>
    </pc:sldMkLst>
    <p188:replyLst>
      <p188:reply id="{96A5A08E-7022-4878-A494-CDECEA10C168}" authorId="{2067AE7B-E2B4-8FD2-E8F0-23DDDDBD8C2F}" created="2025-04-02T03:15:10.194">
        <p188:txBody>
          <a:bodyPr/>
          <a:lstStyle/>
          <a:p>
            <a:r>
              <a:rPr lang="ko-KR" altLang="en-US"/>
              <a:t>찾아서 Quotation 올리겠습니다 </a:t>
            </a:r>
          </a:p>
        </p188:txBody>
      </p188:reply>
    </p188:replyLst>
    <p188:txBody>
      <a:bodyPr/>
      <a:lstStyle/>
      <a:p>
        <a:r>
          <a:rPr lang="en-US"/>
          <a:t>이 견적서는 뭐죠?</a:t>
        </a:r>
      </a:p>
    </p188:txBody>
  </p188:cm>
</p188:cmLst>
</file>

<file path=ppt/comments/modernComment_1FC_5111468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BF102DD-71E9-4BFB-A764-BD077F4BD2F7}" authorId="{71BC81D7-66BC-FD3D-DE98-EDA759838125}" created="2025-03-30T01:36:02.973">
    <pc:sldMkLst xmlns:pc="http://schemas.microsoft.com/office/powerpoint/2013/main/command">
      <pc:docMk/>
      <pc:sldMk cId="1360086657" sldId="508"/>
    </pc:sldMkLst>
    <p188:txBody>
      <a:bodyPr/>
      <a:lstStyle/>
      <a:p>
        <a:r>
          <a:rPr lang="en-US"/>
          <a:t>1월은 마케팅 내역이 없습니까? 비용은 어떻게 확인할 수 있을까요?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85558" cy="50267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9" y="0"/>
            <a:ext cx="2985558" cy="502676"/>
          </a:xfrm>
          <a:prstGeom prst="rect">
            <a:avLst/>
          </a:prstGeom>
        </p:spPr>
        <p:txBody>
          <a:bodyPr vert="horz" lIns="92437" tIns="46218" rIns="92437" bIns="46218" rtlCol="0"/>
          <a:lstStyle>
            <a:lvl1pPr algn="r">
              <a:defRPr sz="1200"/>
            </a:lvl1pPr>
          </a:lstStyle>
          <a:p>
            <a:fld id="{CB832D57-502F-462E-AB20-4E5B76A31C66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54125"/>
            <a:ext cx="6007100" cy="3378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37" tIns="46218" rIns="92437" bIns="462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821506"/>
            <a:ext cx="5511800" cy="3944868"/>
          </a:xfrm>
          <a:prstGeom prst="rect">
            <a:avLst/>
          </a:prstGeom>
        </p:spPr>
        <p:txBody>
          <a:bodyPr vert="horz" lIns="92437" tIns="46218" rIns="92437" bIns="4621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516039"/>
            <a:ext cx="2985558" cy="50267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9" y="9516039"/>
            <a:ext cx="2985558" cy="502675"/>
          </a:xfrm>
          <a:prstGeom prst="rect">
            <a:avLst/>
          </a:prstGeom>
        </p:spPr>
        <p:txBody>
          <a:bodyPr vert="horz" lIns="92437" tIns="46218" rIns="92437" bIns="46218" rtlCol="0" anchor="b"/>
          <a:lstStyle>
            <a:lvl1pPr algn="r">
              <a:defRPr sz="1200"/>
            </a:lvl1pPr>
          </a:lstStyle>
          <a:p>
            <a:fld id="{86113D59-1054-4C7A-9880-B6E19F0EFD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5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34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9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3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21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0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75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9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17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9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05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813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AB5C-0BB6-4085-8463-CB92454D8B81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DE1A4-2CAC-4365-B2C1-F8F73CBC8C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33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youtube.com/playlist?list=PLGh_JNxzXsX-XHmkraFEBaQN9QS_VZrBA&amp;feature=shar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B_1BD0BB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FC_5111468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mailto:jubileokr@gmail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jubileokr@gmail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jubileokr@gmail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mailto:ustudiopd@gmail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ctrTitle"/>
          </p:nvPr>
        </p:nvSpPr>
        <p:spPr>
          <a:xfrm>
            <a:off x="821408" y="429342"/>
            <a:ext cx="10779545" cy="3600397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dirty="0">
                <a:latin typeface="Arial"/>
                <a:ea typeface="맑은 고딕"/>
                <a:cs typeface="Arial"/>
              </a:rPr>
              <a:t>POE</a:t>
            </a:r>
            <a:br>
              <a:rPr lang="en-US" altLang="ko-KR" sz="3200" b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200" dirty="0">
                <a:latin typeface="Arial"/>
                <a:ea typeface="맑은 고딕"/>
                <a:cs typeface="Arial"/>
              </a:rPr>
              <a:t>Microsoft PO#: 0101214757</a:t>
            </a:r>
            <a:b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200" dirty="0">
                <a:latin typeface="Arial"/>
                <a:ea typeface="맑은 고딕"/>
                <a:cs typeface="Arial"/>
              </a:rPr>
              <a:t>Title: AI Skills with Influencer Collaboration</a:t>
            </a:r>
            <a:br>
              <a:rPr lang="en-US" altLang="ko-K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3200" dirty="0">
                <a:latin typeface="Arial"/>
                <a:ea typeface="맑은 고딕"/>
                <a:cs typeface="Arial"/>
              </a:rPr>
              <a:t>Description: Executing influencer-driven demand strategies and optimizing engagement for AI Skills content</a:t>
            </a:r>
            <a:endParaRPr lang="ko-KR" altLang="en-US" sz="3200" b="0" dirty="0">
              <a:latin typeface="Arial"/>
              <a:ea typeface="맑은 고딕"/>
              <a:cs typeface="Arial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sp>
        <p:nvSpPr>
          <p:cNvPr id="8" name="직사각형 6"/>
          <p:cNvSpPr/>
          <p:nvPr/>
        </p:nvSpPr>
        <p:spPr>
          <a:xfrm>
            <a:off x="905894" y="4400108"/>
            <a:ext cx="3671839" cy="76944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endParaRPr lang="en-US" altLang="ko-KR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>
                <a:latin typeface="Arial" panose="020B0604020202020204" pitchFamily="34" charset="0"/>
                <a:cs typeface="Arial" panose="020B0604020202020204" pitchFamily="34" charset="0"/>
              </a:rPr>
              <a:t>Vendor Name: </a:t>
            </a:r>
            <a:r>
              <a:rPr lang="en-US" altLang="ko-KR" sz="2400">
                <a:effectLst/>
              </a:rPr>
              <a:t>U-STUDIO</a:t>
            </a:r>
            <a:endParaRPr lang="ko-KR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cxnSp>
        <p:nvCxnSpPr>
          <p:cNvPr id="3" name="Straight Connector 2"/>
          <p:cNvCxnSpPr>
            <a:cxnSpLocks/>
          </p:cNvCxnSpPr>
          <p:nvPr/>
        </p:nvCxnSpPr>
        <p:spPr>
          <a:xfrm>
            <a:off x="905894" y="4189226"/>
            <a:ext cx="104326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81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AF-93FB-B09D-309B-16D1D7E6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01FBB1-87CA-6244-943B-6F844AC05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1254A4-C5D5-30DD-8DBE-ED046470D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A3DD4638-EB2D-4F7C-594D-C7A4CBF2F266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Media Monitoring - Microsoft Korea </a:t>
            </a:r>
            <a:r>
              <a:rPr lang="en-US" altLang="ko-KR" sz="2800" b="1" err="1">
                <a:latin typeface="Arial" panose="020B0604020202020204" pitchFamily="34" charset="0"/>
                <a:cs typeface="Arial" panose="020B0604020202020204" pitchFamily="34" charset="0"/>
              </a:rPr>
              <a:t>Youtube</a:t>
            </a:r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154ED-CFA3-FD93-7D55-65CF20903901}"/>
              </a:ext>
            </a:extLst>
          </p:cNvPr>
          <p:cNvSpPr txBox="1"/>
          <p:nvPr/>
        </p:nvSpPr>
        <p:spPr>
          <a:xfrm>
            <a:off x="274832" y="1048232"/>
            <a:ext cx="9886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effectLst/>
                <a:hlinkClick r:id="rId4"/>
              </a:rPr>
              <a:t>https://youtube.com/playlist?list=PLGh_JNxzXsX-XHmkraFEBaQN9QS_VZrBA&amp;feature=shared</a:t>
            </a:r>
            <a:r>
              <a:rPr lang="en-US" altLang="ko-KR">
                <a:effectLst/>
              </a:rPr>
              <a:t> 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A89B-6DD4-B9AE-1513-683EE30EE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474" y="1795430"/>
            <a:ext cx="11257052" cy="401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0" name="제목 15"/>
          <p:cNvSpPr txBox="1">
            <a:spLocks/>
          </p:cNvSpPr>
          <p:nvPr/>
        </p:nvSpPr>
        <p:spPr>
          <a:xfrm>
            <a:off x="388690" y="972862"/>
            <a:ext cx="11803310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Cover Page: </a:t>
            </a:r>
            <a:r>
              <a:rPr lang="ko-KR" altLang="en-US" sz="2800" b="1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구매 내역</a:t>
            </a:r>
            <a:endParaRPr lang="ko-KR" altLang="en-US" sz="28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94839" y="3037780"/>
            <a:ext cx="10682761" cy="129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ko-KR" sz="1800" b="1" dirty="0">
                <a:effectLst/>
                <a:latin typeface="맑은 고딕"/>
                <a:ea typeface="맑은 고딕"/>
              </a:rPr>
              <a:t>Wha</a:t>
            </a:r>
            <a:r>
              <a:rPr lang="en-US" altLang="ko-KR" b="1" dirty="0">
                <a:latin typeface="맑은 고딕"/>
                <a:ea typeface="맑은 고딕"/>
              </a:rPr>
              <a:t>t</a:t>
            </a:r>
            <a:r>
              <a:rPr lang="en-US" altLang="ko-KR" sz="1800" b="1" dirty="0">
                <a:effectLst/>
                <a:latin typeface="맑은 고딕"/>
                <a:ea typeface="맑은 고딕"/>
              </a:rPr>
              <a:t>: AI Skills with Influencer Collaboration</a:t>
            </a:r>
            <a:endParaRPr lang="en-US" altLang="ko-KR" sz="1800" dirty="0">
              <a:effectLst/>
              <a:latin typeface="맑은 고딕"/>
              <a:ea typeface="맑은 고딕"/>
            </a:endParaRP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ko-KR" sz="1800" b="1" dirty="0">
                <a:effectLst/>
                <a:latin typeface="맑은 고딕"/>
                <a:ea typeface="맑은 고딕"/>
              </a:rPr>
              <a:t>When: </a:t>
            </a:r>
            <a:r>
              <a:rPr lang="en-US" altLang="ko-KR" b="1" dirty="0">
                <a:latin typeface="맑은 고딕"/>
                <a:ea typeface="맑은 고딕"/>
              </a:rPr>
              <a:t>2025.02.25</a:t>
            </a:r>
            <a:r>
              <a:rPr lang="en-US" altLang="ko-KR" sz="1800" b="1" dirty="0">
                <a:effectLst/>
                <a:latin typeface="맑은 고딕"/>
                <a:ea typeface="맑은 고딕"/>
              </a:rPr>
              <a:t> ~ 2025.03.28</a:t>
            </a:r>
            <a:endParaRPr lang="en-US" altLang="ko-KR" sz="1800" dirty="0">
              <a:effectLst/>
              <a:latin typeface="맑은 고딕"/>
              <a:ea typeface="맑은 고딕"/>
            </a:endParaRPr>
          </a:p>
          <a:p>
            <a:pPr marL="342900" indent="-342900" eaLnBrk="1" hangingPunct="1">
              <a:lnSpc>
                <a:spcPct val="150000"/>
              </a:lnSpc>
              <a:buAutoNum type="arabicPeriod"/>
            </a:pPr>
            <a:r>
              <a:rPr lang="en-US" altLang="ko-KR" sz="1800" b="1" dirty="0">
                <a:effectLst/>
                <a:latin typeface="맑은 고딕"/>
                <a:ea typeface="맑은 고딕"/>
              </a:rPr>
              <a:t>Where: </a:t>
            </a:r>
            <a:r>
              <a:rPr lang="en-US" altLang="ko-KR" b="1" dirty="0">
                <a:latin typeface="맑은 고딕"/>
                <a:ea typeface="맑은 고딕"/>
              </a:rPr>
              <a:t>Seoul, Korea</a:t>
            </a:r>
          </a:p>
        </p:txBody>
      </p:sp>
    </p:spTree>
    <p:extLst>
      <p:ext uri="{BB962C8B-B14F-4D97-AF65-F5344CB8AC3E}">
        <p14:creationId xmlns:p14="http://schemas.microsoft.com/office/powerpoint/2010/main" val="423272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7" name="제목 15"/>
          <p:cNvSpPr txBox="1">
            <a:spLocks/>
          </p:cNvSpPr>
          <p:nvPr/>
        </p:nvSpPr>
        <p:spPr>
          <a:xfrm>
            <a:off x="256293" y="526122"/>
            <a:ext cx="11803310" cy="660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>
                <a:latin typeface="Arial" panose="020B0604020202020204" pitchFamily="34" charset="0"/>
                <a:cs typeface="Arial" panose="020B0604020202020204" pitchFamily="34" charset="0"/>
              </a:rPr>
              <a:t>2. Purchase Order from MS</a:t>
            </a:r>
            <a:endParaRPr lang="ko-KR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E34E69-DA06-34A6-FC61-8F13B7CE3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7202"/>
            <a:ext cx="12192000" cy="489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8" name="제목 15">
            <a:extLst>
              <a:ext uri="{FF2B5EF4-FFF2-40B4-BE49-F238E27FC236}">
                <a16:creationId xmlns:a16="http://schemas.microsoft.com/office/drawing/2014/main" id="{68A0F38B-3E94-4916-A90D-C5E96F107FFE}"/>
              </a:ext>
            </a:extLst>
          </p:cNvPr>
          <p:cNvSpPr txBox="1">
            <a:spLocks/>
          </p:cNvSpPr>
          <p:nvPr/>
        </p:nvSpPr>
        <p:spPr>
          <a:xfrm>
            <a:off x="256293" y="146951"/>
            <a:ext cx="11803310" cy="660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800" b="1">
                <a:latin typeface="Arial" panose="020B0604020202020204" pitchFamily="34" charset="0"/>
                <a:cs typeface="Arial" panose="020B0604020202020204" pitchFamily="34" charset="0"/>
              </a:rPr>
              <a:t>3. Quotation &amp; Actual Spend: </a:t>
            </a:r>
            <a:r>
              <a:rPr lang="ko-KR" altLang="en-US" sz="2800">
                <a:latin typeface="Arial" panose="020B0604020202020204" pitchFamily="34" charset="0"/>
                <a:cs typeface="Arial" panose="020B0604020202020204" pitchFamily="34" charset="0"/>
              </a:rPr>
              <a:t>사전</a:t>
            </a:r>
            <a:r>
              <a:rPr lang="en-US" altLang="ko-K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>
                <a:latin typeface="Arial" panose="020B0604020202020204" pitchFamily="34" charset="0"/>
                <a:cs typeface="Arial" panose="020B0604020202020204" pitchFamily="34" charset="0"/>
              </a:rPr>
              <a:t>견적서</a:t>
            </a:r>
            <a:r>
              <a:rPr lang="en-US" altLang="ko-KR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sz="2800">
                <a:latin typeface="Arial" panose="020B0604020202020204" pitchFamily="34" charset="0"/>
                <a:cs typeface="Arial" panose="020B0604020202020204" pitchFamily="34" charset="0"/>
              </a:rPr>
              <a:t>또는 내역서</a:t>
            </a:r>
            <a:endParaRPr lang="en-US" altLang="ko-KR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스크린샷, 도표, 번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9ADFE57D-CD64-6891-93EA-B1E6A06C8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71" y="876497"/>
            <a:ext cx="7766403" cy="55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51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47D58-2FC7-8E10-5C85-C884CD92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05F99B-14B7-5630-7F5A-43329D8A2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866BC7-27D1-E81E-8F35-FC02D81B0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47A0F3A1-BDD7-ACC8-F41D-D4161C562E3F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latin typeface="Arial"/>
                <a:ea typeface="맑은 고딕"/>
                <a:cs typeface="Arial"/>
              </a:rPr>
              <a:t>유튜브 광고 집행 캠페인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5">
            <a:extLst>
              <a:ext uri="{FF2B5EF4-FFF2-40B4-BE49-F238E27FC236}">
                <a16:creationId xmlns:a16="http://schemas.microsoft.com/office/drawing/2014/main" id="{49724301-079D-7CAA-E205-CF4CF7956B54}"/>
              </a:ext>
            </a:extLst>
          </p:cNvPr>
          <p:cNvSpPr txBox="1">
            <a:spLocks/>
          </p:cNvSpPr>
          <p:nvPr/>
        </p:nvSpPr>
        <p:spPr>
          <a:xfrm>
            <a:off x="317961" y="1110454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latin typeface="Arial"/>
                <a:ea typeface="맑은 고딕"/>
                <a:cs typeface="Arial"/>
              </a:rPr>
              <a:t>Google </a:t>
            </a:r>
            <a:r>
              <a:rPr lang="ko-KR" altLang="en-US" sz="1800" b="1" dirty="0" err="1">
                <a:latin typeface="Arial"/>
                <a:ea typeface="맑은 고딕"/>
                <a:cs typeface="Arial"/>
              </a:rPr>
              <a:t>Ads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계정#1 (</a:t>
            </a:r>
            <a:r>
              <a:rPr lang="ko-KR" altLang="en-US" sz="1800" b="1" dirty="0">
                <a:latin typeface="Arial"/>
                <a:ea typeface="맑은 고딕"/>
                <a:cs typeface="Arial"/>
                <a:hlinkClick r:id="rId5"/>
              </a:rPr>
              <a:t>jubileokr@gmail.com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576-919-2011) </a:t>
            </a:r>
            <a:endParaRPr lang="en-US" altLang="ko-KR" sz="1800" b="1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2" name="그림 1" descr="텍스트, 스크린샷, 번호, 평행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AD19CC0-65E6-CA7D-623C-3A61A74BD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270" y="2086399"/>
            <a:ext cx="11619513" cy="368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866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651D-7A09-BFBC-CB05-2A06AABB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9F45F9B-3B89-A911-A6B9-22276743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B77AA6-69AA-80E6-F12B-6B8F533C2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7F0D5549-D169-C00B-1C67-9426E0869D39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latin typeface="Arial"/>
                <a:ea typeface="맑은 고딕"/>
                <a:cs typeface="Arial"/>
              </a:rPr>
              <a:t>유튜브 광고 집행 캠페인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5">
            <a:extLst>
              <a:ext uri="{FF2B5EF4-FFF2-40B4-BE49-F238E27FC236}">
                <a16:creationId xmlns:a16="http://schemas.microsoft.com/office/drawing/2014/main" id="{7B91EB51-9ECA-D809-D3A7-59FDC60044B3}"/>
              </a:ext>
            </a:extLst>
          </p:cNvPr>
          <p:cNvSpPr txBox="1">
            <a:spLocks/>
          </p:cNvSpPr>
          <p:nvPr/>
        </p:nvSpPr>
        <p:spPr>
          <a:xfrm>
            <a:off x="317961" y="1110454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latin typeface="Arial"/>
                <a:ea typeface="맑은 고딕"/>
                <a:cs typeface="Arial"/>
              </a:rPr>
              <a:t>Google </a:t>
            </a:r>
            <a:r>
              <a:rPr lang="ko-KR" altLang="en-US" sz="1800" b="1" dirty="0" err="1">
                <a:latin typeface="Arial"/>
                <a:ea typeface="맑은 고딕"/>
                <a:cs typeface="Arial"/>
              </a:rPr>
              <a:t>Ads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계정#1 (</a:t>
            </a:r>
            <a:r>
              <a:rPr lang="ko-KR" altLang="en-US" sz="1800" b="1" dirty="0">
                <a:latin typeface="Arial"/>
                <a:ea typeface="맑은 고딕"/>
                <a:cs typeface="Arial"/>
                <a:hlinkClick r:id="rId4"/>
              </a:rPr>
              <a:t>jubileokr@gmail.com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576-919-2011) </a:t>
            </a:r>
            <a:endParaRPr lang="en-US" altLang="ko-KR" sz="1800" b="1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5" name="그림 4" descr="텍스트, 스크린샷, 번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241446F7-77D1-52A5-E16C-9EF8DF92F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60" y="2293924"/>
            <a:ext cx="11653010" cy="33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76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E4AA8-208B-8922-664C-0F306F65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369F09D-5679-537A-1488-9611C443A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B0636-7ED4-9DF5-F95A-F4A15588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1A857134-3E4F-69B7-6B8B-88865408A67A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latin typeface="Arial"/>
                <a:ea typeface="맑은 고딕"/>
                <a:cs typeface="Arial"/>
              </a:rPr>
              <a:t>유튜브 광고 집행 캠페인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5">
            <a:extLst>
              <a:ext uri="{FF2B5EF4-FFF2-40B4-BE49-F238E27FC236}">
                <a16:creationId xmlns:a16="http://schemas.microsoft.com/office/drawing/2014/main" id="{7FA25657-9752-F32A-48BE-4CA56EF70E39}"/>
              </a:ext>
            </a:extLst>
          </p:cNvPr>
          <p:cNvSpPr txBox="1">
            <a:spLocks/>
          </p:cNvSpPr>
          <p:nvPr/>
        </p:nvSpPr>
        <p:spPr>
          <a:xfrm>
            <a:off x="317961" y="1110454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latin typeface="Arial"/>
                <a:ea typeface="맑은 고딕"/>
                <a:cs typeface="Arial"/>
              </a:rPr>
              <a:t>Google </a:t>
            </a:r>
            <a:r>
              <a:rPr lang="ko-KR" altLang="en-US" sz="1800" b="1" dirty="0" err="1">
                <a:latin typeface="Arial"/>
                <a:ea typeface="맑은 고딕"/>
                <a:cs typeface="Arial"/>
              </a:rPr>
              <a:t>Ads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계정#1 (</a:t>
            </a:r>
            <a:r>
              <a:rPr lang="ko-KR" altLang="en-US" sz="1800" b="1" dirty="0">
                <a:latin typeface="Arial"/>
                <a:ea typeface="맑은 고딕"/>
                <a:cs typeface="Arial"/>
                <a:hlinkClick r:id="rId4"/>
              </a:rPr>
              <a:t>jubileokr@gmail.com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576-919-2011) </a:t>
            </a:r>
            <a:endParaRPr lang="en-US" altLang="ko-KR" sz="1800" b="1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5" name="그림 4" descr="텍스트, 스크린샷, 번호, 소프트웨어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DA668428-0C75-174B-88A4-4CA6278CD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60" y="2293924"/>
            <a:ext cx="11653010" cy="338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2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9BEA5-4880-9829-03B2-3DE67AF2E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2E5F5E-3DDF-5534-950B-7884D798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B300E8-B505-E7E1-E410-AA56F4D6C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14B3D1A8-C812-0B36-57DF-C660F0B9B655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 dirty="0">
                <a:latin typeface="Arial"/>
                <a:ea typeface="맑은 고딕"/>
                <a:cs typeface="Arial"/>
              </a:rPr>
              <a:t>유튜브 광고 집행 캠페인 </a:t>
            </a:r>
            <a:endParaRPr lang="en-US" altLang="ko-K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5">
            <a:extLst>
              <a:ext uri="{FF2B5EF4-FFF2-40B4-BE49-F238E27FC236}">
                <a16:creationId xmlns:a16="http://schemas.microsoft.com/office/drawing/2014/main" id="{4F0DB20B-E975-B634-49ED-469386FE843F}"/>
              </a:ext>
            </a:extLst>
          </p:cNvPr>
          <p:cNvSpPr txBox="1">
            <a:spLocks/>
          </p:cNvSpPr>
          <p:nvPr/>
        </p:nvSpPr>
        <p:spPr>
          <a:xfrm>
            <a:off x="317961" y="1110454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latin typeface="Arial"/>
                <a:ea typeface="맑은 고딕"/>
                <a:cs typeface="Arial"/>
              </a:rPr>
              <a:t>Google </a:t>
            </a:r>
            <a:r>
              <a:rPr lang="ko-KR" altLang="en-US" sz="1800" b="1" dirty="0" err="1">
                <a:latin typeface="Arial"/>
                <a:ea typeface="맑은 고딕"/>
                <a:cs typeface="Arial"/>
              </a:rPr>
              <a:t>Ads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 계정#2 (</a:t>
            </a:r>
            <a:r>
              <a:rPr lang="ko-KR" altLang="en-US" sz="1800" b="1" dirty="0">
                <a:latin typeface="Arial"/>
                <a:ea typeface="맑은 고딕"/>
                <a:cs typeface="Arial"/>
                <a:hlinkClick r:id="rId4"/>
              </a:rPr>
              <a:t>ustudiopd@gmail.com</a:t>
            </a:r>
            <a:r>
              <a:rPr lang="ko-KR" altLang="en-US" sz="1800" b="1" dirty="0">
                <a:latin typeface="Arial"/>
                <a:ea typeface="맑은 고딕"/>
                <a:cs typeface="Arial"/>
              </a:rPr>
              <a:t> 534-751-2658) </a:t>
            </a:r>
            <a:endParaRPr lang="en-US" altLang="ko-KR" sz="1800" b="1" dirty="0">
              <a:latin typeface="Arial" panose="020B0604020202020204" pitchFamily="34" charset="0"/>
              <a:ea typeface="맑은 고딕"/>
              <a:cs typeface="Arial" panose="020B0604020202020204" pitchFamily="34" charset="0"/>
            </a:endParaRPr>
          </a:p>
        </p:txBody>
      </p:sp>
      <p:pic>
        <p:nvPicPr>
          <p:cNvPr id="2" name="그림 1" descr="텍스트, 스크린샷, 번호, 폰트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CF2729A8-6075-DBD1-B247-865EC7F7A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456" y="2123245"/>
            <a:ext cx="10908840" cy="37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496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979" y="236849"/>
            <a:ext cx="2057624" cy="58611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9361"/>
            <a:ext cx="12192000" cy="548640"/>
          </a:xfrm>
          <a:prstGeom prst="rect">
            <a:avLst/>
          </a:prstGeom>
        </p:spPr>
      </p:pic>
      <p:sp>
        <p:nvSpPr>
          <p:cNvPr id="14" name="제목 15">
            <a:extLst>
              <a:ext uri="{FF2B5EF4-FFF2-40B4-BE49-F238E27FC236}">
                <a16:creationId xmlns:a16="http://schemas.microsoft.com/office/drawing/2014/main" id="{3D4BB3EB-8FED-4FE8-8A62-861A39223D88}"/>
              </a:ext>
            </a:extLst>
          </p:cNvPr>
          <p:cNvSpPr txBox="1">
            <a:spLocks/>
          </p:cNvSpPr>
          <p:nvPr/>
        </p:nvSpPr>
        <p:spPr>
          <a:xfrm>
            <a:off x="132397" y="162890"/>
            <a:ext cx="12059603" cy="6600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800" b="1">
                <a:latin typeface="Arial" panose="020B0604020202020204" pitchFamily="34" charset="0"/>
                <a:cs typeface="Arial" panose="020B0604020202020204" pitchFamily="34" charset="0"/>
              </a:rPr>
              <a:t>유튜브 광고 집행 </a:t>
            </a:r>
            <a:endParaRPr lang="en-US" altLang="ko-KR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FAC984-7795-59EC-3F58-FC50B068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884" y="1218274"/>
            <a:ext cx="11061843" cy="497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91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06B3A58EEE7E41B3A003A9322839A8" ma:contentTypeVersion="0" ma:contentTypeDescription="Create a new document." ma:contentTypeScope="" ma:versionID="45a69f69451ca2709239669da906002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2b7a22319024cc469f9f629652f3a01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AACF63C-2545-4A2E-B7FD-34654950D85A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6E761B-3844-4C04-A656-ADEE2323AE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F456C-F269-438A-B6F4-C643E2F5D3B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10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Theme</vt:lpstr>
      <vt:lpstr>POE Microsoft PO#: 0101214757 Title: AI Skills with Influencer Collaboration Description: Executing influencer-driven demand strategies and optimizing engagement for AI Skills content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POE Template: Non MS employee 대상 Event                      (마케팅 행사, 파트서 교육 행사 등) Microsoft PO #와 PO Title 기입</dc:title>
  <dc:creator>송민진</dc:creator>
  <cp:revision>60</cp:revision>
  <cp:lastPrinted>2019-07-29T09:28:12Z</cp:lastPrinted>
  <dcterms:created xsi:type="dcterms:W3CDTF">2017-02-01T05:05:59Z</dcterms:created>
  <dcterms:modified xsi:type="dcterms:W3CDTF">2025-04-11T09:16:16Z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0x0101006706B3A58EEE7E41B3A003A9322839A8</vt:lpwstr>
  </property>
</Properties>
</file>