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0"/>
  </p:notesMasterIdLst>
  <p:handoutMasterIdLst>
    <p:handoutMasterId r:id="rId21"/>
  </p:handoutMasterIdLst>
  <p:sldIdLst>
    <p:sldId id="256" r:id="rId6"/>
    <p:sldId id="271" r:id="rId7"/>
    <p:sldId id="272" r:id="rId8"/>
    <p:sldId id="288" r:id="rId9"/>
    <p:sldId id="273" r:id="rId10"/>
    <p:sldId id="289" r:id="rId11"/>
    <p:sldId id="290" r:id="rId12"/>
    <p:sldId id="274" r:id="rId13"/>
    <p:sldId id="276" r:id="rId14"/>
    <p:sldId id="278" r:id="rId15"/>
    <p:sldId id="279" r:id="rId16"/>
    <p:sldId id="280" r:id="rId17"/>
    <p:sldId id="287" r:id="rId18"/>
    <p:sldId id="269" r:id="rId19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2819" autoAdjust="0"/>
  </p:normalViewPr>
  <p:slideViewPr>
    <p:cSldViewPr snapToGrid="0">
      <p:cViewPr>
        <p:scale>
          <a:sx n="100" d="100"/>
          <a:sy n="100" d="100"/>
        </p:scale>
        <p:origin x="284" y="-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984885"/>
          </a:xfrm>
        </p:spPr>
        <p:txBody>
          <a:bodyPr/>
          <a:lstStyle/>
          <a:p>
            <a:pPr algn="ctr">
              <a:defRPr/>
            </a:pPr>
            <a:r>
              <a:rPr lang="en-US" sz="3200" dirty="0" err="1"/>
              <a:t>Financio</a:t>
            </a:r>
            <a:r>
              <a:rPr lang="en-US" sz="3200" dirty="0"/>
              <a:t> – Finance Management System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FB3458-FC51-45B8-BB31-6C61F81B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7" y="169049"/>
            <a:ext cx="3980329" cy="2238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146004-A20D-4F9D-A5F4-A5783413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35" y="169049"/>
            <a:ext cx="3980329" cy="2238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DE631-E43C-498D-B3C3-2AF69C796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989" y="2571750"/>
            <a:ext cx="3696022" cy="20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6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1D7B08-5680-47D1-9859-846386FB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3" y="174332"/>
            <a:ext cx="4129741" cy="2322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8D8C70-85BC-4E50-8D6D-D01941086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155" y="174332"/>
            <a:ext cx="4129741" cy="2322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853F92-E173-412E-AFBD-C26A935AB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973" y="2571750"/>
            <a:ext cx="4262077" cy="23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4B136F-552D-4909-A9BD-B847587A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3" y="201234"/>
            <a:ext cx="3922303" cy="2264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7C5E37-AA3B-4B5A-866D-4E3892BF7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52" y="2571750"/>
            <a:ext cx="4026016" cy="2052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FB8FDF-3D30-4CC2-BC65-9C9AB23DD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86" y="2571750"/>
            <a:ext cx="3837779" cy="2112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80C9A-25E5-489B-A286-5DBF54D91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452" y="201233"/>
            <a:ext cx="4026013" cy="22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1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CDEE6-CEA7-4DF7-A559-1638887F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3" y="548234"/>
            <a:ext cx="4507968" cy="2535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6E795C-95D7-41ED-8B24-7960A7A00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06" y="1716634"/>
            <a:ext cx="4160661" cy="25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8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64396-3961-4DE3-820B-BFAB6BF5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1102147"/>
            <a:ext cx="8615227" cy="3725083"/>
          </a:xfrm>
        </p:spPr>
        <p:txBody>
          <a:bodyPr/>
          <a:lstStyle/>
          <a:p>
            <a:endParaRPr lang="en-SG" sz="2800" dirty="0"/>
          </a:p>
          <a:p>
            <a:pPr marL="0" indent="0">
              <a:buNone/>
            </a:pPr>
            <a:endParaRPr lang="en-S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92443"/>
          </a:xfrm>
        </p:spPr>
        <p:txBody>
          <a:bodyPr/>
          <a:lstStyle/>
          <a:p>
            <a:r>
              <a:rPr lang="en-US" sz="3200" dirty="0"/>
              <a:t>Our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DC1884-ADC3-4B15-9D27-40AED3BE9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93886"/>
              </p:ext>
            </p:extLst>
          </p:nvPr>
        </p:nvGraphicFramePr>
        <p:xfrm>
          <a:off x="1024742" y="1906574"/>
          <a:ext cx="7082120" cy="1348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530">
                  <a:extLst>
                    <a:ext uri="{9D8B030D-6E8A-4147-A177-3AD203B41FA5}">
                      <a16:colId xmlns:a16="http://schemas.microsoft.com/office/drawing/2014/main" val="1551757406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3335767208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3591549198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2685416106"/>
                    </a:ext>
                  </a:extLst>
                </a:gridCol>
              </a:tblGrid>
              <a:tr h="373522">
                <a:tc>
                  <a:txBody>
                    <a:bodyPr/>
                    <a:lstStyle/>
                    <a:p>
                      <a:r>
                        <a:rPr lang="en-IN" dirty="0"/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Team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252070"/>
                  </a:ext>
                </a:extLst>
              </a:tr>
              <a:tr h="583308"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solidFill>
                            <a:srgbClr val="000000"/>
                          </a:solidFill>
                        </a:rPr>
                        <a:t>Rahul Sanghvi </a:t>
                      </a:r>
                      <a:endParaRPr lang="en-IN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500" dirty="0" err="1">
                          <a:solidFill>
                            <a:srgbClr val="000000"/>
                          </a:solidFill>
                        </a:rPr>
                        <a:t>Shambhavi</a:t>
                      </a:r>
                      <a:r>
                        <a:rPr lang="en-SG" sz="15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SG" sz="1500" dirty="0" err="1">
                          <a:solidFill>
                            <a:srgbClr val="000000"/>
                          </a:solidFill>
                        </a:rPr>
                        <a:t>Milgir</a:t>
                      </a:r>
                      <a:endParaRPr lang="en-SG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500" dirty="0">
                          <a:solidFill>
                            <a:srgbClr val="000000"/>
                          </a:solidFill>
                        </a:rPr>
                        <a:t>Alok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500" dirty="0">
                          <a:solidFill>
                            <a:srgbClr val="000000"/>
                          </a:solidFill>
                        </a:rPr>
                        <a:t>Viraj </a:t>
                      </a:r>
                      <a:r>
                        <a:rPr lang="en-SG" sz="1500" dirty="0" err="1">
                          <a:solidFill>
                            <a:srgbClr val="000000"/>
                          </a:solidFill>
                        </a:rPr>
                        <a:t>Chogle</a:t>
                      </a:r>
                      <a:endParaRPr lang="en-SG" sz="1500" dirty="0">
                        <a:solidFill>
                          <a:srgbClr val="000000"/>
                        </a:solidFill>
                      </a:endParaRPr>
                    </a:p>
                    <a:p>
                      <a:pPr marL="0" marR="0" lvl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5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04310"/>
                  </a:ext>
                </a:extLst>
              </a:tr>
              <a:tr h="373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+mn-lt"/>
                        </a:rPr>
                        <a:t>10683787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7925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+mn-lt"/>
                        </a:rPr>
                        <a:t>10683343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500" dirty="0">
                          <a:solidFill>
                            <a:srgbClr val="000000"/>
                          </a:solidFill>
                          <a:latin typeface="+mn-lt"/>
                        </a:rPr>
                        <a:t>10683924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10683352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61079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92443"/>
          </a:xfrm>
        </p:spPr>
        <p:txBody>
          <a:bodyPr/>
          <a:lstStyle/>
          <a:p>
            <a:r>
              <a:rPr lang="en-US" sz="3200" dirty="0"/>
              <a:t>Scrum Board ( Sprint 1)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D6FD52-3849-48D5-A7C7-5EC14668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39" y="732870"/>
            <a:ext cx="7665622" cy="39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1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BD3E75-DA7A-4C60-822B-45D3CA718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19" y="1300372"/>
            <a:ext cx="8615362" cy="25427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A43776-F6D4-467A-B78B-B8055CEB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92443"/>
          </a:xfrm>
        </p:spPr>
        <p:txBody>
          <a:bodyPr/>
          <a:lstStyle/>
          <a:p>
            <a:r>
              <a:rPr lang="en-IN" sz="3200" dirty="0"/>
              <a:t>Scrum Board (Sprint 2)</a:t>
            </a:r>
          </a:p>
        </p:txBody>
      </p:sp>
    </p:spTree>
    <p:extLst>
      <p:ext uri="{BB962C8B-B14F-4D97-AF65-F5344CB8AC3E}">
        <p14:creationId xmlns:p14="http://schemas.microsoft.com/office/powerpoint/2010/main" val="353876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92443"/>
          </a:xfrm>
        </p:spPr>
        <p:txBody>
          <a:bodyPr/>
          <a:lstStyle/>
          <a:p>
            <a:r>
              <a:rPr lang="en-US" sz="3200" dirty="0"/>
              <a:t>Database Schema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B8E54-2EB0-46EE-A602-4E39318EF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72" y="694646"/>
            <a:ext cx="6264860" cy="410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5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6792D-C8F6-4CD0-BF00-C5498C8C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SQL Server - &gt; Database Management System</a:t>
            </a:r>
          </a:p>
          <a:p>
            <a:r>
              <a:rPr lang="en-IN" dirty="0"/>
              <a:t>Dotnet Core Web API with C# -&gt; For bussiness logic and OOPs concepts</a:t>
            </a:r>
          </a:p>
          <a:p>
            <a:r>
              <a:rPr lang="en-IN" dirty="0" err="1"/>
              <a:t>EntityFrameworkCore</a:t>
            </a:r>
            <a:r>
              <a:rPr lang="en-IN" dirty="0"/>
              <a:t> -&gt; Object Relational Mapping Service</a:t>
            </a:r>
          </a:p>
          <a:p>
            <a:r>
              <a:rPr lang="en-IN" dirty="0"/>
              <a:t>Angular -&gt; Front End Framework &amp; Client Side Logic</a:t>
            </a:r>
          </a:p>
          <a:p>
            <a:r>
              <a:rPr lang="en-IN" dirty="0"/>
              <a:t>Git -&gt; Version Control System</a:t>
            </a:r>
          </a:p>
          <a:p>
            <a:r>
              <a:rPr lang="en-IN" dirty="0"/>
              <a:t>HTML -&gt; Skeleton for the web pages</a:t>
            </a:r>
          </a:p>
          <a:p>
            <a:r>
              <a:rPr lang="en-IN" dirty="0"/>
              <a:t>CSS -&gt; Styling Web Pages</a:t>
            </a:r>
          </a:p>
          <a:p>
            <a:r>
              <a:rPr lang="en-IN" dirty="0"/>
              <a:t>TypeScript -&gt; For frontend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3CA5AD-ED0A-4FF4-810F-B2AEDD0D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92443"/>
          </a:xfrm>
        </p:spPr>
        <p:txBody>
          <a:bodyPr/>
          <a:lstStyle/>
          <a:p>
            <a:r>
              <a:rPr lang="en-IN" sz="3200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63311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5D5044-9E5F-4B10-86CE-B54E78B08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628314"/>
              </p:ext>
            </p:extLst>
          </p:nvPr>
        </p:nvGraphicFramePr>
        <p:xfrm>
          <a:off x="84524" y="939799"/>
          <a:ext cx="8805904" cy="298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476">
                  <a:extLst>
                    <a:ext uri="{9D8B030D-6E8A-4147-A177-3AD203B41FA5}">
                      <a16:colId xmlns:a16="http://schemas.microsoft.com/office/drawing/2014/main" val="2583630958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52614212"/>
                    </a:ext>
                  </a:extLst>
                </a:gridCol>
                <a:gridCol w="1836484">
                  <a:extLst>
                    <a:ext uri="{9D8B030D-6E8A-4147-A177-3AD203B41FA5}">
                      <a16:colId xmlns:a16="http://schemas.microsoft.com/office/drawing/2014/main" val="3457800072"/>
                    </a:ext>
                  </a:extLst>
                </a:gridCol>
                <a:gridCol w="3004458">
                  <a:extLst>
                    <a:ext uri="{9D8B030D-6E8A-4147-A177-3AD203B41FA5}">
                      <a16:colId xmlns:a16="http://schemas.microsoft.com/office/drawing/2014/main" val="2072884977"/>
                    </a:ext>
                  </a:extLst>
                </a:gridCol>
              </a:tblGrid>
              <a:tr h="373988">
                <a:tc>
                  <a:txBody>
                    <a:bodyPr/>
                    <a:lstStyle/>
                    <a:p>
                      <a:r>
                        <a:rPr lang="en-IN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Controllers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293496"/>
                  </a:ext>
                </a:extLst>
              </a:tr>
              <a:tr h="216707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Bank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Card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CardType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CreditTransaction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DebitTransaction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FinancioUser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Ifsc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Product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 </a:t>
                      </a:r>
                      <a:r>
                        <a:rPr lang="en-IN" dirty="0" err="1"/>
                        <a:t>FiancioApp</a:t>
                      </a:r>
                      <a:endParaRPr lang="en-IN" dirty="0"/>
                    </a:p>
                    <a:p>
                      <a:r>
                        <a:rPr lang="en-IN" dirty="0"/>
                        <a:t>2. </a:t>
                      </a:r>
                      <a:r>
                        <a:rPr lang="en-IN" dirty="0" err="1"/>
                        <a:t>FinancioAPI</a:t>
                      </a:r>
                      <a:endParaRPr lang="en-IN" dirty="0"/>
                    </a:p>
                    <a:p>
                      <a:r>
                        <a:rPr lang="en-IN" dirty="0"/>
                        <a:t>3. </a:t>
                      </a:r>
                      <a:r>
                        <a:rPr lang="en-IN" dirty="0" err="1"/>
                        <a:t>FinancioExtras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Authentication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Product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Dashboard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/>
                        <a:t>Admin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AuthController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BanksController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CardsController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CardTypesController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CreditTranscationsController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DebitTransactionsController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FinancioUserController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IfscController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ProductsController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IN" dirty="0" err="1"/>
                        <a:t>SchemesController</a:t>
                      </a:r>
                      <a:endParaRPr lang="en-IN" dirty="0"/>
                    </a:p>
                    <a:p>
                      <a:pPr marL="342900" indent="-342900">
                        <a:buAutoNum type="arabicPeriod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5983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4E8FAAC-A6D5-4EB3-9DD8-97CB5327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492443"/>
          </a:xfrm>
        </p:spPr>
        <p:txBody>
          <a:bodyPr/>
          <a:lstStyle/>
          <a:p>
            <a:r>
              <a:rPr lang="en-IN" sz="3200" dirty="0"/>
              <a:t>Application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714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6" y="260424"/>
            <a:ext cx="3997740" cy="2580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4F017-CA9E-4722-BFE8-58C4AC47C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98" y="1722760"/>
            <a:ext cx="4074416" cy="252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7" y="101691"/>
            <a:ext cx="4157749" cy="2218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0F618-CEF1-4B06-BA82-87D46FED4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55" y="101689"/>
            <a:ext cx="4117956" cy="2218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AC9FD5-73CB-454C-88BB-C95E1F3BA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04" y="2415241"/>
            <a:ext cx="4126072" cy="2320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606654-E05F-4969-84BF-B83999F81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155" y="2415241"/>
            <a:ext cx="4069486" cy="22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3325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71bf3f0a-df54-467d-89c2-87f8d534ba77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23733</TotalTime>
  <Words>141</Words>
  <Application>Microsoft Office PowerPoint</Application>
  <PresentationFormat>On-screen Show (16:9)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Symbol</vt:lpstr>
      <vt:lpstr>Wingdings</vt:lpstr>
      <vt:lpstr>L&amp;T Infotech</vt:lpstr>
      <vt:lpstr>Custom Design</vt:lpstr>
      <vt:lpstr>Financio – Finance Management System</vt:lpstr>
      <vt:lpstr>Our Team</vt:lpstr>
      <vt:lpstr>Scrum Board ( Sprint 1)</vt:lpstr>
      <vt:lpstr>Scrum Board (Sprint 2)</vt:lpstr>
      <vt:lpstr>Database Schema</vt:lpstr>
      <vt:lpstr>Technologies Used</vt:lpstr>
      <vt:lpstr>Application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rahul sanghvi</cp:lastModifiedBy>
  <cp:revision>1887</cp:revision>
  <cp:lastPrinted>2015-11-28T12:28:20Z</cp:lastPrinted>
  <dcterms:created xsi:type="dcterms:W3CDTF">2007-05-25T22:38:05Z</dcterms:created>
  <dcterms:modified xsi:type="dcterms:W3CDTF">2021-08-16T13:24:19Z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