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i Tomoyasu" initials="UT" lastIdx="1" clrIdx="0">
    <p:extLst>
      <p:ext uri="{19B8F6BF-5375-455C-9EA6-DF929625EA0E}">
        <p15:presenceInfo xmlns:p15="http://schemas.microsoft.com/office/powerpoint/2012/main" userId="5d236932f67f8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400"/>
    <a:srgbClr val="D40021"/>
    <a:srgbClr val="68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7C046-58B1-43E4-B586-DE63F2372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A4B98-D95F-4C62-997E-A9436234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370A9-8041-481F-85A4-1018A72B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C87B5-A016-44B2-9CBF-89573399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598C7-9423-4FC2-858B-E41AAF76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5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42CA2-0804-416A-9519-59759E9F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3B9140-A5A0-4CE0-BBB4-73CE2FB72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922DA-AE78-44B2-A2C5-839D8390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1EA30-A6EE-421A-AF39-0404A8E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421BD-543A-4FE9-B976-4B5BF1ED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8338DE-C8C6-411C-AF00-294F73588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63E85F-9E5A-43B7-8DBF-CCB493AC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49BF0-AD72-4A68-9C66-FC89255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5D61B-67A6-428F-ADC2-1B7F6C4B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E006D-A807-46AC-BDA5-D996851E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710CA-1BCE-46A5-9C7F-58441CBC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C5953-549B-4ABC-BB9D-82768071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059D1-420D-4159-9278-DD29025C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C527F-68FC-4AD3-9C99-FA5E0979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097F4-613C-432C-A67A-A0F0E880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7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2D176-8072-4309-A3B3-0D9AD85D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2F8A9F-6198-4AAC-9172-84978304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41E04-B94F-4403-AD6F-C05C9E9D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0DBE5-7005-46E3-82DD-7E3981C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2CD322-3C7A-4BCB-856F-74C8DDED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8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8EB10-70A2-40C3-BB1A-9E879CCC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A334B-B907-4018-A6AC-18960539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0F2F5A-1CA1-4E0B-8C68-7FA68BCA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9901E-92F2-4F69-90F1-76A0DFB3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6B405-AF72-47CB-8929-693A1889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5D9E57-7F9C-4AFD-86A6-6EE7A5A0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0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32638-E5B2-4FA7-B9F1-8067E49A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5811C0-35A7-4382-A92C-EA32ADEC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73BF0D-7943-475F-BC14-61BDE8DA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5F0D90-BDF2-4038-81F4-6C4C5ED95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2BE0A6-A961-4A3C-87D6-501B881B5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0FE8CC-75FC-4E6A-8EA0-1DFDBA34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7C98C4-14A7-4C97-9EA6-CAEC905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F8507-D97E-4A3A-B863-2FD48AE5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264DF-31B4-40AF-A3F1-FB74B389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A2C316-920F-4542-9115-9BD0E64D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F2A21-5A49-4B3B-A3D6-406628BA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D2782F-E29D-4903-B5B7-DBD2C158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4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F7A064-B94F-40D1-B4EC-2BE53AEE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31A3C5-F25E-41BE-9C75-D72ABBC9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92FA0-F9A6-462D-AEFB-F8A79410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9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4BD99-07FE-43AE-9F16-8ED3B643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1C020-B17C-4582-B674-D6745033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35E34-D004-4964-8EC3-B66E15679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2303B7-C289-455D-9BF6-7E5E87D4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6947D-03AD-4B40-8BC5-33D07E73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C58C9-C3ED-46A1-B016-72EE41F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70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135F8-2C00-4635-B792-77FE2D93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47E362-8BB8-4E6F-B957-039C25277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ECFC2F-F42E-44F3-B532-0EB6FAB4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D9A9F-8C20-4D68-9E4C-CBAFE993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F713C-CF23-4B10-AE28-FC0E6203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F30C25-0993-47F3-94B3-F9E0DC44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8CA7AB-FB28-4689-ADF1-7BC9FF9A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AB0DC-78CD-472B-930F-596F04FC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81996-0198-49F5-863B-BB267193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7725-D0C5-4686-BA42-FE714ED72AD1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241D9-FC19-49D1-A66A-FCB9C8C8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537111-9C4E-4C8A-8050-195DE1FE5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9E8D-569F-48B8-A677-A72026B7A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B87E40-B975-434E-AB28-5DFA5AF2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22" y="4868269"/>
            <a:ext cx="2638793" cy="18195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7A7966-7269-4683-A8DD-22212C46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279" y="1413104"/>
            <a:ext cx="13022519" cy="4364929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14629DD-9C75-40A2-91D8-F59D7EA71718}"/>
              </a:ext>
            </a:extLst>
          </p:cNvPr>
          <p:cNvSpPr/>
          <p:nvPr/>
        </p:nvSpPr>
        <p:spPr>
          <a:xfrm>
            <a:off x="7892843" y="807404"/>
            <a:ext cx="2452436" cy="766086"/>
          </a:xfrm>
          <a:prstGeom prst="roundRect">
            <a:avLst>
              <a:gd name="adj" fmla="val 8997"/>
            </a:avLst>
          </a:prstGeom>
          <a:noFill/>
          <a:ln w="28575" cap="flat" cmpd="sng" algn="ctr">
            <a:solidFill>
              <a:srgbClr val="D400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D40021"/>
                </a:solidFill>
              </a:rPr>
              <a:t>DANGER</a:t>
            </a:r>
            <a:endParaRPr kumimoji="1" lang="ja-JP" altLang="en-US" sz="4000" b="1" dirty="0">
              <a:solidFill>
                <a:srgbClr val="D4002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E03548-153C-436F-8A50-86627A2B5DB0}"/>
              </a:ext>
            </a:extLst>
          </p:cNvPr>
          <p:cNvSpPr txBox="1"/>
          <p:nvPr/>
        </p:nvSpPr>
        <p:spPr>
          <a:xfrm>
            <a:off x="1812835" y="5254813"/>
            <a:ext cx="51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D6A400"/>
                </a:solidFill>
                <a:ea typeface="HGS明朝B" panose="02020800000000000000" pitchFamily="18" charset="-128"/>
              </a:rPr>
              <a:t>ACTIVE TIME REMAING :</a:t>
            </a:r>
            <a:endParaRPr kumimoji="1" lang="ja-JP" altLang="en-US" sz="2400" b="1" dirty="0">
              <a:solidFill>
                <a:srgbClr val="D6A400"/>
              </a:solidFill>
              <a:ea typeface="HGS明朝B" panose="02020800000000000000" pitchFamily="18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EAE9646-58E7-416D-AFF1-DC5CF0A2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84" y="406795"/>
            <a:ext cx="5563376" cy="238158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FF9F526-B410-4D59-B576-F0FEF4325451}"/>
              </a:ext>
            </a:extLst>
          </p:cNvPr>
          <p:cNvSpPr/>
          <p:nvPr/>
        </p:nvSpPr>
        <p:spPr>
          <a:xfrm>
            <a:off x="6257704" y="807404"/>
            <a:ext cx="1478887" cy="766086"/>
          </a:xfrm>
          <a:prstGeom prst="roundRect">
            <a:avLst>
              <a:gd name="adj" fmla="val 8997"/>
            </a:avLst>
          </a:prstGeom>
          <a:noFill/>
          <a:ln w="28575" cap="flat" cmpd="sng" algn="ctr">
            <a:solidFill>
              <a:srgbClr val="D6A4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altLang="ja-JP" sz="2400" b="1" dirty="0">
                <a:solidFill>
                  <a:srgbClr val="D6A400"/>
                </a:solidFill>
              </a:rPr>
              <a:t>RACING</a:t>
            </a:r>
            <a:endParaRPr kumimoji="1" lang="ja-JP" altLang="en-US" sz="2400" b="1" dirty="0">
              <a:solidFill>
                <a:srgbClr val="D6A400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78949A0-E998-4CFD-B284-27E1A7AC414A}"/>
              </a:ext>
            </a:extLst>
          </p:cNvPr>
          <p:cNvGrpSpPr/>
          <p:nvPr/>
        </p:nvGrpSpPr>
        <p:grpSpPr>
          <a:xfrm>
            <a:off x="-202714" y="1747564"/>
            <a:ext cx="13022518" cy="3120705"/>
            <a:chOff x="-184053" y="1413104"/>
            <a:chExt cx="13022518" cy="312070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E062A65-8C87-47F1-B63F-FA0509428C88}"/>
                </a:ext>
              </a:extLst>
            </p:cNvPr>
            <p:cNvGrpSpPr/>
            <p:nvPr/>
          </p:nvGrpSpPr>
          <p:grpSpPr>
            <a:xfrm>
              <a:off x="-184053" y="1413104"/>
              <a:ext cx="13022518" cy="3120705"/>
              <a:chOff x="-687906" y="964734"/>
              <a:chExt cx="13022518" cy="3120705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D09A5C95-793E-4600-87B2-EF92EFA26FD6}"/>
                  </a:ext>
                </a:extLst>
              </p:cNvPr>
              <p:cNvSpPr/>
              <p:nvPr/>
            </p:nvSpPr>
            <p:spPr>
              <a:xfrm>
                <a:off x="-687906" y="964734"/>
                <a:ext cx="13022518" cy="3120705"/>
              </a:xfrm>
              <a:prstGeom prst="roundRect">
                <a:avLst>
                  <a:gd name="adj" fmla="val 8997"/>
                </a:avLst>
              </a:prstGeom>
              <a:noFill/>
              <a:ln w="57150" cap="flat" cmpd="sng" algn="ctr">
                <a:solidFill>
                  <a:srgbClr val="D6A4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A1B52E-B00E-4F3C-BAD4-ED30827CF54B}"/>
                  </a:ext>
                </a:extLst>
              </p:cNvPr>
              <p:cNvSpPr txBox="1"/>
              <p:nvPr/>
            </p:nvSpPr>
            <p:spPr>
              <a:xfrm>
                <a:off x="713064" y="3562219"/>
                <a:ext cx="595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solidFill>
                      <a:srgbClr val="D6A400"/>
                    </a:solidFill>
                    <a:latin typeface="HGS明朝B" panose="02020800000000000000" pitchFamily="18" charset="-128"/>
                    <a:ea typeface="HGS明朝B" panose="02020800000000000000" pitchFamily="18" charset="-128"/>
                  </a:rPr>
                  <a:t>日</a:t>
                </a:r>
                <a:endParaRPr kumimoji="1" lang="ja-JP" altLang="en-US" sz="2800" b="1" dirty="0">
                  <a:solidFill>
                    <a:srgbClr val="D6A400"/>
                  </a:solidFill>
                  <a:latin typeface="HGS明朝B" panose="02020800000000000000" pitchFamily="18" charset="-128"/>
                  <a:ea typeface="HGS明朝B" panose="02020800000000000000" pitchFamily="18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E02CD-CBA8-4A7E-A546-49BD2AF21874}"/>
                  </a:ext>
                </a:extLst>
              </p:cNvPr>
              <p:cNvSpPr txBox="1"/>
              <p:nvPr/>
            </p:nvSpPr>
            <p:spPr>
              <a:xfrm>
                <a:off x="2836875" y="3562219"/>
                <a:ext cx="12951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>
                    <a:solidFill>
                      <a:srgbClr val="D6A400"/>
                    </a:solidFill>
                    <a:latin typeface="HGS明朝B" panose="02020800000000000000" pitchFamily="18" charset="-128"/>
                    <a:ea typeface="HGS明朝B" panose="02020800000000000000" pitchFamily="18" charset="-128"/>
                  </a:rPr>
                  <a:t>時間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E4E500D-B794-4BAA-A0FD-AE90B71C61AD}"/>
                  </a:ext>
                </a:extLst>
              </p:cNvPr>
              <p:cNvSpPr txBox="1"/>
              <p:nvPr/>
            </p:nvSpPr>
            <p:spPr>
              <a:xfrm>
                <a:off x="5074989" y="3550727"/>
                <a:ext cx="595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solidFill>
                      <a:srgbClr val="D6A400"/>
                    </a:solidFill>
                    <a:latin typeface="HGS明朝B" panose="02020800000000000000" pitchFamily="18" charset="-128"/>
                    <a:ea typeface="HGS明朝B" panose="02020800000000000000" pitchFamily="18" charset="-128"/>
                  </a:rPr>
                  <a:t>分</a:t>
                </a:r>
                <a:endParaRPr kumimoji="1" lang="ja-JP" altLang="en-US" sz="2800" b="1" dirty="0">
                  <a:solidFill>
                    <a:srgbClr val="D6A400"/>
                  </a:solidFill>
                  <a:latin typeface="HGS明朝B" panose="02020800000000000000" pitchFamily="18" charset="-128"/>
                  <a:ea typeface="HGS明朝B" panose="02020800000000000000" pitchFamily="18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6B3846E-4DA0-45A7-8A05-D36A0AF1B447}"/>
                  </a:ext>
                </a:extLst>
              </p:cNvPr>
              <p:cNvSpPr txBox="1"/>
              <p:nvPr/>
            </p:nvSpPr>
            <p:spPr>
              <a:xfrm>
                <a:off x="7313103" y="3562219"/>
                <a:ext cx="595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>
                    <a:solidFill>
                      <a:srgbClr val="D6A400"/>
                    </a:solidFill>
                    <a:latin typeface="HGS明朝B" panose="02020800000000000000" pitchFamily="18" charset="-128"/>
                    <a:ea typeface="HGS明朝B" panose="02020800000000000000" pitchFamily="18" charset="-128"/>
                  </a:rPr>
                  <a:t>秒</a:t>
                </a: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686258C-753D-4A92-9E2C-3FA1B61F50CD}"/>
                </a:ext>
              </a:extLst>
            </p:cNvPr>
            <p:cNvSpPr txBox="1"/>
            <p:nvPr/>
          </p:nvSpPr>
          <p:spPr>
            <a:xfrm>
              <a:off x="1216917" y="2766365"/>
              <a:ext cx="378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D6A400"/>
                  </a:solidFill>
                  <a:ea typeface="HGS明朝B" panose="02020800000000000000" pitchFamily="18" charset="-128"/>
                </a:rPr>
                <a:t>d</a:t>
              </a:r>
              <a:endParaRPr kumimoji="1" lang="ja-JP" altLang="en-US" sz="2800" b="1" dirty="0">
                <a:solidFill>
                  <a:srgbClr val="D6A400"/>
                </a:solidFill>
                <a:ea typeface="HGS明朝B" panose="02020800000000000000" pitchFamily="18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33DCBE0-510F-4D4A-973D-FCAC360F51B0}"/>
                </a:ext>
              </a:extLst>
            </p:cNvPr>
            <p:cNvSpPr txBox="1"/>
            <p:nvPr/>
          </p:nvSpPr>
          <p:spPr>
            <a:xfrm>
              <a:off x="3609698" y="2766365"/>
              <a:ext cx="378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D6A400"/>
                  </a:solidFill>
                  <a:ea typeface="HGS明朝B" panose="02020800000000000000" pitchFamily="18" charset="-128"/>
                </a:rPr>
                <a:t>h</a:t>
              </a:r>
              <a:endParaRPr kumimoji="1" lang="ja-JP" altLang="en-US" sz="2800" b="1" dirty="0">
                <a:solidFill>
                  <a:srgbClr val="D6A400"/>
                </a:solidFill>
                <a:ea typeface="HGS明朝B" panose="02020800000000000000" pitchFamily="18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185DE11-4379-4B4B-B19C-B8FD27FB76C1}"/>
                </a:ext>
              </a:extLst>
            </p:cNvPr>
            <p:cNvSpPr txBox="1"/>
            <p:nvPr/>
          </p:nvSpPr>
          <p:spPr>
            <a:xfrm>
              <a:off x="5687342" y="2754873"/>
              <a:ext cx="378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D6A400"/>
                  </a:solidFill>
                  <a:ea typeface="HGS明朝B" panose="02020800000000000000" pitchFamily="18" charset="-128"/>
                </a:rPr>
                <a:t>m</a:t>
              </a:r>
              <a:endParaRPr kumimoji="1" lang="ja-JP" altLang="en-US" sz="2800" b="1" dirty="0">
                <a:solidFill>
                  <a:srgbClr val="D6A400"/>
                </a:solidFill>
                <a:ea typeface="HGS明朝B" panose="02020800000000000000" pitchFamily="18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0F560CB-8BBE-4163-A83E-7F27D98B9B1C}"/>
                </a:ext>
              </a:extLst>
            </p:cNvPr>
            <p:cNvSpPr txBox="1"/>
            <p:nvPr/>
          </p:nvSpPr>
          <p:spPr>
            <a:xfrm>
              <a:off x="7925456" y="2754873"/>
              <a:ext cx="378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b="1" dirty="0">
                  <a:solidFill>
                    <a:srgbClr val="D6A400"/>
                  </a:solidFill>
                  <a:ea typeface="HGS明朝B" panose="02020800000000000000" pitchFamily="18" charset="-128"/>
                </a:rPr>
                <a:t>s</a:t>
              </a:r>
              <a:endParaRPr kumimoji="1" lang="ja-JP" altLang="en-US" sz="2800" b="1" dirty="0">
                <a:solidFill>
                  <a:srgbClr val="D6A400"/>
                </a:solidFill>
                <a:ea typeface="HGS明朝B" panose="02020800000000000000" pitchFamily="18" charset="-128"/>
              </a:endParaRP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9FCF2B3-69E6-4C5D-A772-43677B491769}"/>
              </a:ext>
            </a:extLst>
          </p:cNvPr>
          <p:cNvSpPr/>
          <p:nvPr/>
        </p:nvSpPr>
        <p:spPr>
          <a:xfrm>
            <a:off x="6414601" y="1413104"/>
            <a:ext cx="1165092" cy="69216"/>
          </a:xfrm>
          <a:prstGeom prst="rect">
            <a:avLst/>
          </a:prstGeom>
          <a:solidFill>
            <a:srgbClr val="D4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9962D7-AFCE-45CB-AC77-31506F1EA1B1}"/>
              </a:ext>
            </a:extLst>
          </p:cNvPr>
          <p:cNvSpPr txBox="1"/>
          <p:nvPr/>
        </p:nvSpPr>
        <p:spPr>
          <a:xfrm>
            <a:off x="1511245" y="5979205"/>
            <a:ext cx="518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accent4">
                    <a:lumMod val="75000"/>
                  </a:schemeClr>
                </a:solidFill>
                <a:ea typeface="HGS明朝B" panose="02020800000000000000" pitchFamily="18" charset="-128"/>
              </a:rPr>
              <a:t>MODE - TEST</a:t>
            </a:r>
            <a:r>
              <a:rPr kumimoji="1" lang="en-US" altLang="ja-JP" sz="3600" b="1" dirty="0">
                <a:solidFill>
                  <a:schemeClr val="accent4">
                    <a:lumMod val="75000"/>
                  </a:schemeClr>
                </a:solidFill>
                <a:ea typeface="HGS明朝B" panose="02020800000000000000" pitchFamily="18" charset="-128"/>
              </a:rPr>
              <a:t> </a:t>
            </a:r>
            <a:endParaRPr kumimoji="1" lang="ja-JP" altLang="en-US" sz="3600" b="1" dirty="0">
              <a:solidFill>
                <a:schemeClr val="accent4">
                  <a:lumMod val="75000"/>
                </a:schemeClr>
              </a:solidFill>
              <a:ea typeface="HGS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60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6A400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HGS明朝B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Usui Tomoyasu</dc:creator>
  <cp:lastModifiedBy>Usui Tomoyasu</cp:lastModifiedBy>
  <cp:revision>12</cp:revision>
  <dcterms:created xsi:type="dcterms:W3CDTF">2020-11-25T16:02:12Z</dcterms:created>
  <dcterms:modified xsi:type="dcterms:W3CDTF">2020-11-26T12:08:01Z</dcterms:modified>
</cp:coreProperties>
</file>