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4660" y="-1"/>
            <a:ext cx="9161120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309" y="722903"/>
            <a:ext cx="7871928" cy="2460770"/>
          </a:xfrm>
        </p:spPr>
        <p:txBody>
          <a:bodyPr anchor="b">
            <a:normAutofit/>
          </a:bodyPr>
          <a:lstStyle>
            <a:lvl1pPr algn="l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309" y="3428998"/>
            <a:ext cx="7871928" cy="230663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856" y="2678944"/>
            <a:ext cx="568289" cy="426217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09" y="236364"/>
            <a:ext cx="30861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6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1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4660" y="-1"/>
            <a:ext cx="9161120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5827793" y="-287370"/>
            <a:ext cx="426217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780831" y="715617"/>
            <a:ext cx="2471907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2691" y="715617"/>
            <a:ext cx="5077836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7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0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4660" y="-1"/>
            <a:ext cx="9161120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09" y="718116"/>
            <a:ext cx="7734428" cy="2781501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09" y="3753350"/>
            <a:ext cx="7734428" cy="1991572"/>
          </a:xfrm>
        </p:spPr>
        <p:txBody>
          <a:bodyPr/>
          <a:lstStyle>
            <a:lvl1pPr marL="0" indent="0">
              <a:buNone/>
              <a:defRPr lang="en-US" sz="1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856" y="2678944"/>
            <a:ext cx="568289" cy="426217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0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09" y="722903"/>
            <a:ext cx="7734428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309" y="2345843"/>
            <a:ext cx="3757188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51306" y="2345843"/>
            <a:ext cx="3801431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4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08" y="722901"/>
            <a:ext cx="7740047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09" y="2331481"/>
            <a:ext cx="3722583" cy="540072"/>
          </a:xfrm>
        </p:spPr>
        <p:txBody>
          <a:bodyPr anchor="b"/>
          <a:lstStyle>
            <a:lvl1pPr marL="0" indent="0">
              <a:buNone/>
              <a:defRPr sz="1800" b="0" i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309" y="2954565"/>
            <a:ext cx="3722583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7513" y="2331481"/>
            <a:ext cx="3675224" cy="540072"/>
          </a:xfrm>
        </p:spPr>
        <p:txBody>
          <a:bodyPr anchor="b"/>
          <a:lstStyle>
            <a:lvl1pPr marL="0" indent="0">
              <a:buNone/>
              <a:defRPr sz="1800" b="0" i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7513" y="2954565"/>
            <a:ext cx="367522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2691" y="6215870"/>
            <a:ext cx="2882834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09" y="236364"/>
            <a:ext cx="30861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09" y="722904"/>
            <a:ext cx="7875883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09" y="236364"/>
            <a:ext cx="30861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5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4660" y="-1"/>
            <a:ext cx="9161120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0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855" y="3215894"/>
            <a:ext cx="568289" cy="426217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690" y="713678"/>
            <a:ext cx="3374936" cy="2996581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004" y="708102"/>
            <a:ext cx="4242537" cy="543064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2690" y="3976545"/>
            <a:ext cx="3374936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18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marL="0" lvl="0" indent="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4660" y="-1"/>
            <a:ext cx="9161120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0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4660" y="-1"/>
            <a:ext cx="9161120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691" y="713678"/>
            <a:ext cx="3326117" cy="3020519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74004" y="713678"/>
            <a:ext cx="3978733" cy="543064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856" y="3214341"/>
            <a:ext cx="568289" cy="426217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2691" y="3970330"/>
            <a:ext cx="3326117" cy="2173992"/>
          </a:xfrm>
        </p:spPr>
        <p:txBody>
          <a:bodyPr/>
          <a:lstStyle>
            <a:lvl1pPr marL="0" indent="0">
              <a:buNone/>
              <a:defRPr lang="en-US" sz="18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7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4660" y="-1"/>
            <a:ext cx="9161120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09" y="725952"/>
            <a:ext cx="7743750" cy="14424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09" y="2340131"/>
            <a:ext cx="7743750" cy="356443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2691" y="6215870"/>
            <a:ext cx="2882834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309" y="236364"/>
            <a:ext cx="3086100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52737" y="6215870"/>
            <a:ext cx="734363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856" y="1587251"/>
            <a:ext cx="568289" cy="426217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88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685800" rtl="0" eaLnBrk="1" latinLnBrk="0" hangingPunct="1">
        <a:lnSpc>
          <a:spcPct val="113000"/>
        </a:lnSpc>
        <a:spcBef>
          <a:spcPct val="0"/>
        </a:spcBef>
        <a:buNone/>
        <a:defRPr sz="3300" kern="1200" spc="143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500" kern="1200" spc="68">
          <a:solidFill>
            <a:schemeClr val="tx2"/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14000"/>
        </a:lnSpc>
        <a:spcBef>
          <a:spcPts val="375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350" kern="1200" spc="68">
          <a:solidFill>
            <a:schemeClr val="tx2"/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14000"/>
        </a:lnSpc>
        <a:spcBef>
          <a:spcPts val="375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200" kern="1200" spc="68">
          <a:solidFill>
            <a:schemeClr val="tx2"/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14000"/>
        </a:lnSpc>
        <a:spcBef>
          <a:spcPts val="375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050" kern="1200" spc="68">
          <a:solidFill>
            <a:schemeClr val="tx2"/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14000"/>
        </a:lnSpc>
        <a:spcBef>
          <a:spcPts val="375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050" kern="1200" spc="68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67BF4BDF-C43E-4AD4-B812-CD822A58A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660" y="857249"/>
            <a:ext cx="9161120" cy="51435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5104B33-C1B7-49E9-A8D4-AED32DA9B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2">
              <a:extLst>
                <a:ext uri="{FF2B5EF4-FFF2-40B4-BE49-F238E27FC236}">
                  <a16:creationId xmlns:a16="http://schemas.microsoft.com/office/drawing/2014/main" id="{76D1F5F1-12D7-4519-8D3E-D2CF85528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3">
              <a:extLst>
                <a:ext uri="{FF2B5EF4-FFF2-40B4-BE49-F238E27FC236}">
                  <a16:creationId xmlns:a16="http://schemas.microsoft.com/office/drawing/2014/main" id="{C9D8EC52-C452-4454-A91B-A19D1D5A8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AE9A6D6-4FFD-4143-B0EC-05211F7A7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824BC4-94BC-40AA-B7FF-11CB38C6F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E0369AD-B896-4CC9-AA9E-CA61F5B87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E647EBC-2CEC-4660-8D08-22F5AD064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F3CE81-B9B7-46B0-8E5A-65460C0F7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514ED9C-D145-473F-BB91-C9A43B108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D086895-0270-447A-9B1B-A40D270C9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55082E4-F159-4A22-AE61-3A0C94A2E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A7C90D-29BE-48E0-88AF-3EC123A54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A158CCA-0E9E-4752-A98A-82BD1D307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669DE5F-529F-46B6-9D58-7E5A84024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392097-6E03-4179-9EF8-44ADBA733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777B745-0324-4A98-AAE5-AA176486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3EAC628-41AA-4478-9CE6-893440E4A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74D1B5-16CB-41FF-9BE9-49F69B77F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93CD1D1-5195-4559-8326-995B654F9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6A9264-31DD-4A7D-8BBB-B06D9A5C8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9BC140B-45E1-40ED-9492-BB8888FBF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C6A33C-42C9-4673-9F6B-63C78D72C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298026-BFEC-467A-B8B0-99B29E231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856CF30-C899-4722-98E6-1933ACCD7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814CDCF-976B-4558-BD71-1A71045FF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12AB455-3D6D-43F1-83D4-9EFBE0C0C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E8E6B21-A25D-4DC2-9F4D-C877A5879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2DB934B-67A5-478D-A05E-6548A15A6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829ACD0-CEFF-4798-98E0-6DDE495C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D75DD7F-48D4-447E-A01F-2ED5F5E75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4EA65D4-5E70-42D9-821D-BE65F2965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3BB5E5FD-8628-32F0-4912-3A0D83591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309" y="1399428"/>
            <a:ext cx="6408392" cy="1632406"/>
          </a:xfrm>
        </p:spPr>
        <p:txBody>
          <a:bodyPr anchor="t">
            <a:normAutofit/>
          </a:bodyPr>
          <a:lstStyle/>
          <a:p>
            <a:r>
              <a:rPr kumimoji="1" lang="ja-JP" altLang="en-US" dirty="0"/>
              <a:t>郡山広域圏アラート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3CF152-B237-417F-1D62-F5C386FA2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4001" y="3199370"/>
            <a:ext cx="3053738" cy="695193"/>
          </a:xfrm>
        </p:spPr>
        <p:txBody>
          <a:bodyPr anchor="t">
            <a:normAutofit/>
          </a:bodyPr>
          <a:lstStyle/>
          <a:p>
            <a:r>
              <a:rPr kumimoji="1" lang="en-US" altLang="ja-JP" sz="2800" dirty="0"/>
              <a:t>Wiz-Girls</a:t>
            </a:r>
            <a:endParaRPr kumimoji="1" lang="ja-JP" altLang="en-US" sz="2800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579B2BF2-EECE-4832-BA56-FAD5C5EAA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09731" y="1592169"/>
            <a:ext cx="426217" cy="426217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pic>
        <p:nvPicPr>
          <p:cNvPr id="48" name="Picture 3" descr="キャンディの目">
            <a:extLst>
              <a:ext uri="{FF2B5EF4-FFF2-40B4-BE49-F238E27FC236}">
                <a16:creationId xmlns:a16="http://schemas.microsoft.com/office/drawing/2014/main" id="{C12DED43-7374-C311-AEE0-BABAA4116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34" r="2" b="44861"/>
          <a:stretch/>
        </p:blipFill>
        <p:spPr>
          <a:xfrm>
            <a:off x="20260" y="4158477"/>
            <a:ext cx="9148659" cy="2699523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562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3BF0A2-51A6-75E9-F695-283D4873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29" y="364490"/>
            <a:ext cx="7743750" cy="513791"/>
          </a:xfrm>
        </p:spPr>
        <p:txBody>
          <a:bodyPr/>
          <a:lstStyle/>
          <a:p>
            <a:r>
              <a:rPr kumimoji="1" lang="en-US" altLang="ja-JP" sz="2100" dirty="0"/>
              <a:t>Wiz-Girls</a:t>
            </a:r>
            <a:endParaRPr kumimoji="1" lang="ja-JP" altLang="en-US" sz="21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75AB28F-0942-F129-8D27-419B036F851C}"/>
              </a:ext>
            </a:extLst>
          </p:cNvPr>
          <p:cNvSpPr txBox="1"/>
          <p:nvPr/>
        </p:nvSpPr>
        <p:spPr>
          <a:xfrm>
            <a:off x="1140460" y="966470"/>
            <a:ext cx="758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国際情報工科自動車大学校の</a:t>
            </a:r>
            <a:r>
              <a:rPr lang="en-US" altLang="ja-JP" dirty="0"/>
              <a:t>IT</a:t>
            </a:r>
            <a:r>
              <a:rPr lang="ja-JP" altLang="en-US" dirty="0"/>
              <a:t>分野で数少ない女子を集めたチーム！！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A618A8-C96C-1D50-9774-68D7DBFD53AD}"/>
              </a:ext>
            </a:extLst>
          </p:cNvPr>
          <p:cNvSpPr txBox="1"/>
          <p:nvPr/>
        </p:nvSpPr>
        <p:spPr>
          <a:xfrm>
            <a:off x="412848" y="2357120"/>
            <a:ext cx="83183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PR  </a:t>
            </a:r>
            <a:r>
              <a:rPr kumimoji="1" lang="ja-JP" altLang="en-US" sz="2000" dirty="0"/>
              <a:t>高度情報工学科       ２年  薄井 彩花</a:t>
            </a:r>
            <a:endParaRPr kumimoji="1" lang="en-US" altLang="ja-JP" sz="2000" dirty="0"/>
          </a:p>
          <a:p>
            <a:r>
              <a:rPr lang="en-US" altLang="ja-JP" sz="2000" dirty="0"/>
              <a:t>      </a:t>
            </a:r>
            <a:r>
              <a:rPr lang="ja-JP" altLang="en-US" sz="2000" dirty="0"/>
              <a:t>情報システム工学科 ２年  山本 麗葉</a:t>
            </a:r>
            <a:endParaRPr lang="en-US" altLang="ja-JP" sz="2000" dirty="0"/>
          </a:p>
          <a:p>
            <a:r>
              <a:rPr kumimoji="1" lang="en-US" altLang="ja-JP" sz="2000" dirty="0"/>
              <a:t>      </a:t>
            </a:r>
            <a:r>
              <a:rPr kumimoji="1" lang="ja-JP" altLang="en-US" sz="2000" dirty="0"/>
              <a:t>高度情報工学科       １年  名木 菜緒子</a:t>
            </a:r>
            <a:endParaRPr kumimoji="1" lang="en-US" altLang="ja-JP" sz="2000" dirty="0"/>
          </a:p>
          <a:p>
            <a:r>
              <a:rPr lang="en-US" altLang="ja-JP" sz="2000" dirty="0"/>
              <a:t>      </a:t>
            </a:r>
            <a:r>
              <a:rPr lang="ja-JP" altLang="en-US" sz="2000" dirty="0"/>
              <a:t>情報システム工学科 １年  ＫＯＬＩ ＮＵＳＲＡＴ ＳＵＬＴＡＮＡ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8605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855D951-6B89-7B8C-65EB-0BBD083CF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168" y="2580639"/>
            <a:ext cx="6026207" cy="404844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3B99F6F-1EE4-0627-C5E2-86FB9BBCAE5A}"/>
              </a:ext>
            </a:extLst>
          </p:cNvPr>
          <p:cNvSpPr txBox="1"/>
          <p:nvPr/>
        </p:nvSpPr>
        <p:spPr>
          <a:xfrm>
            <a:off x="416560" y="37592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sz="3200" b="1" i="0" dirty="0">
                <a:solidFill>
                  <a:srgbClr val="444444"/>
                </a:solidFill>
                <a:effectLst/>
                <a:ea typeface="メイリオ" panose="020B0604030504040204" pitchFamily="50" charset="-128"/>
              </a:rPr>
              <a:t>都道府県別地震回数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909F43-F950-0F28-BAE5-D0010D861E29}"/>
              </a:ext>
            </a:extLst>
          </p:cNvPr>
          <p:cNvSpPr txBox="1"/>
          <p:nvPr/>
        </p:nvSpPr>
        <p:spPr>
          <a:xfrm>
            <a:off x="2943168" y="1610379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0" i="0" u="none" strike="noStrike" dirty="0">
                <a:solidFill>
                  <a:srgbClr val="000000"/>
                </a:solidFill>
                <a:effectLst/>
                <a:ea typeface="ＭＳ Ｐゴシック" panose="020B0600070205080204" pitchFamily="50" charset="-128"/>
              </a:rPr>
              <a:t>福島県の地震偏差値は　</a:t>
            </a:r>
            <a:r>
              <a:rPr lang="en-US" altLang="ja-JP" sz="4400" b="0" i="0" u="none" strike="noStrike" dirty="0">
                <a:solidFill>
                  <a:srgbClr val="FF0000"/>
                </a:solidFill>
                <a:effectLst/>
                <a:latin typeface="ＭＳ Ｐゴシック" panose="020B0600070205080204" pitchFamily="50" charset="-128"/>
              </a:rPr>
              <a:t>83.69</a:t>
            </a:r>
            <a:r>
              <a:rPr lang="ja-JP" altLang="en-US" sz="4400" b="0" i="0" dirty="0">
                <a:solidFill>
                  <a:srgbClr val="FF0000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​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8919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01A843C5-4D53-4FBE-E5CA-8668EA70E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964"/>
          <a:stretch/>
        </p:blipFill>
        <p:spPr>
          <a:xfrm>
            <a:off x="445146" y="1280160"/>
            <a:ext cx="8253708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4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CAA84E6-BFC7-EBB8-B4F9-16DE2548BD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820"/>
          <a:stretch/>
        </p:blipFill>
        <p:spPr>
          <a:xfrm>
            <a:off x="489954" y="1513840"/>
            <a:ext cx="8654046" cy="50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00377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_2SEEDS">
      <a:dk1>
        <a:srgbClr val="000000"/>
      </a:dk1>
      <a:lt1>
        <a:srgbClr val="FFFFFF"/>
      </a:lt1>
      <a:dk2>
        <a:srgbClr val="351E22"/>
      </a:dk2>
      <a:lt2>
        <a:srgbClr val="E8E2E3"/>
      </a:lt2>
      <a:accent1>
        <a:srgbClr val="3BB195"/>
      </a:accent1>
      <a:accent2>
        <a:srgbClr val="47B56D"/>
      </a:accent2>
      <a:accent3>
        <a:srgbClr val="4BACC0"/>
      </a:accent3>
      <a:accent4>
        <a:srgbClr val="B13B81"/>
      </a:accent4>
      <a:accent5>
        <a:srgbClr val="C34D61"/>
      </a:accent5>
      <a:accent6>
        <a:srgbClr val="B1583B"/>
      </a:accent6>
      <a:hlink>
        <a:srgbClr val="BF3F5E"/>
      </a:hlink>
      <a:folHlink>
        <a:srgbClr val="7F7F7F"/>
      </a:folHlink>
    </a:clrScheme>
    <a:fontScheme name="Custom 50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63</Words>
  <Application>Microsoft Office PowerPoint</Application>
  <PresentationFormat>画面に合わせる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Meiryo</vt:lpstr>
      <vt:lpstr>Arial</vt:lpstr>
      <vt:lpstr>Wingdings</vt:lpstr>
      <vt:lpstr>CosineVTI</vt:lpstr>
      <vt:lpstr>郡山広域圏アラート</vt:lpstr>
      <vt:lpstr>Wiz-Girls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薄井 彩花(zeal22418123)</dc:creator>
  <cp:lastModifiedBy>薄井 彩花(zeal22418123)</cp:lastModifiedBy>
  <cp:revision>2</cp:revision>
  <dcterms:created xsi:type="dcterms:W3CDTF">2023-09-10T03:52:04Z</dcterms:created>
  <dcterms:modified xsi:type="dcterms:W3CDTF">2023-09-10T04:12:42Z</dcterms:modified>
</cp:coreProperties>
</file>