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3EB69-0CFD-4D2F-A502-1D2C871A7117}" type="doc">
      <dgm:prSet loTypeId="urn:microsoft.com/office/officeart/2005/8/layout/hProcess9" loCatId="process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ru-RU"/>
        </a:p>
      </dgm:t>
    </dgm:pt>
    <dgm:pt modelId="{B16207C8-C19E-4590-AD81-28968851AD09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System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04291D-31B7-40E6-94EE-58AC4E27056B}" type="parTrans" cxnId="{B0C31BB3-3A02-48B9-8018-D395636E7D68}">
      <dgm:prSet/>
      <dgm:spPr/>
      <dgm:t>
        <a:bodyPr/>
        <a:lstStyle/>
        <a:p>
          <a:endParaRPr lang="ru-RU"/>
        </a:p>
      </dgm:t>
    </dgm:pt>
    <dgm:pt modelId="{C59502F0-4708-4DFE-B08E-2C9292A93822}" type="sibTrans" cxnId="{B0C31BB3-3A02-48B9-8018-D395636E7D68}">
      <dgm:prSet/>
      <dgm:spPr/>
      <dgm:t>
        <a:bodyPr/>
        <a:lstStyle/>
        <a:p>
          <a:endParaRPr lang="ru-RU"/>
        </a:p>
      </dgm:t>
    </dgm:pt>
    <dgm:pt modelId="{A8F1C564-9BBB-4D92-8F2F-93329114A474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Automatization 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A94346-9539-4437-8196-9B9A88656B10}" type="parTrans" cxnId="{2BE3A0ED-BDFA-4B99-B7C7-AA75EA065C2E}">
      <dgm:prSet/>
      <dgm:spPr/>
      <dgm:t>
        <a:bodyPr/>
        <a:lstStyle/>
        <a:p>
          <a:endParaRPr lang="ru-RU"/>
        </a:p>
      </dgm:t>
    </dgm:pt>
    <dgm:pt modelId="{26462DBF-42B0-4760-B134-64F7046B9DEE}" type="sibTrans" cxnId="{2BE3A0ED-BDFA-4B99-B7C7-AA75EA065C2E}">
      <dgm:prSet/>
      <dgm:spPr/>
      <dgm:t>
        <a:bodyPr/>
        <a:lstStyle/>
        <a:p>
          <a:endParaRPr lang="ru-RU"/>
        </a:p>
      </dgm:t>
    </dgm:pt>
    <dgm:pt modelId="{51B9843F-2DB4-4AF9-A182-A4F2B8887A5A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Effectivity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326D2B-861D-4C8F-83E2-85ECACAD6F74}" type="parTrans" cxnId="{D08D4158-D438-47E3-9C48-ECB8FF373E40}">
      <dgm:prSet/>
      <dgm:spPr/>
      <dgm:t>
        <a:bodyPr/>
        <a:lstStyle/>
        <a:p>
          <a:endParaRPr lang="ru-RU"/>
        </a:p>
      </dgm:t>
    </dgm:pt>
    <dgm:pt modelId="{FEF25540-F454-4A3C-ACBE-D72DD50B41AD}" type="sibTrans" cxnId="{D08D4158-D438-47E3-9C48-ECB8FF373E40}">
      <dgm:prSet/>
      <dgm:spPr/>
      <dgm:t>
        <a:bodyPr/>
        <a:lstStyle/>
        <a:p>
          <a:endParaRPr lang="ru-RU"/>
        </a:p>
      </dgm:t>
    </dgm:pt>
    <dgm:pt modelId="{3A60C7E0-4F4E-49FA-8317-7CF3E6368DBF}">
      <dgm:prSet/>
      <dgm:spPr/>
      <dgm:t>
        <a:bodyPr/>
        <a:lstStyle/>
        <a:p>
          <a:pPr rtl="0"/>
          <a:r>
            <a:rPr lang="en-US" dirty="0" smtClean="0"/>
            <a:t>‘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Fail</a:t>
          </a:r>
          <a:r>
            <a:rPr lang="en-US" dirty="0" smtClean="0"/>
            <a:t> 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bills</a:t>
          </a:r>
          <a:r>
            <a:rPr lang="en-US" dirty="0" smtClean="0"/>
            <a:t>’</a:t>
          </a:r>
          <a:endParaRPr lang="ru-RU" dirty="0"/>
        </a:p>
      </dgm:t>
    </dgm:pt>
    <dgm:pt modelId="{9B576C05-7E43-4EDF-A879-7DD2F38A1D87}" type="parTrans" cxnId="{727B447F-C92A-4A93-A639-0CE71BD7E1E2}">
      <dgm:prSet/>
      <dgm:spPr/>
      <dgm:t>
        <a:bodyPr/>
        <a:lstStyle/>
        <a:p>
          <a:endParaRPr lang="ru-RU"/>
        </a:p>
      </dgm:t>
    </dgm:pt>
    <dgm:pt modelId="{3828A9D1-EDB0-4FC3-951E-15BC5BF3727E}" type="sibTrans" cxnId="{727B447F-C92A-4A93-A639-0CE71BD7E1E2}">
      <dgm:prSet/>
      <dgm:spPr/>
      <dgm:t>
        <a:bodyPr/>
        <a:lstStyle/>
        <a:p>
          <a:endParaRPr lang="ru-RU"/>
        </a:p>
      </dgm:t>
    </dgm:pt>
    <dgm:pt modelId="{C0CE336F-8C50-4768-AF0E-9E0E7B21CB9E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Security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11D333-6308-4903-A64F-6EADF85F88C2}" type="parTrans" cxnId="{1E784982-9847-4012-83E5-EFEFB27BDC69}">
      <dgm:prSet/>
      <dgm:spPr/>
      <dgm:t>
        <a:bodyPr/>
        <a:lstStyle/>
        <a:p>
          <a:endParaRPr lang="ru-RU"/>
        </a:p>
      </dgm:t>
    </dgm:pt>
    <dgm:pt modelId="{E3E6C1FB-2F30-4386-A222-5BF93A717F37}" type="sibTrans" cxnId="{1E784982-9847-4012-83E5-EFEFB27BDC69}">
      <dgm:prSet/>
      <dgm:spPr/>
      <dgm:t>
        <a:bodyPr/>
        <a:lstStyle/>
        <a:p>
          <a:endParaRPr lang="ru-RU"/>
        </a:p>
      </dgm:t>
    </dgm:pt>
    <dgm:pt modelId="{567B6F4D-05FB-4EF7-9C3C-5C1FB14CC907}" type="pres">
      <dgm:prSet presAssocID="{4013EB69-0CFD-4D2F-A502-1D2C871A7117}" presName="CompostProcess" presStyleCnt="0">
        <dgm:presLayoutVars>
          <dgm:dir/>
          <dgm:resizeHandles val="exact"/>
        </dgm:presLayoutVars>
      </dgm:prSet>
      <dgm:spPr/>
    </dgm:pt>
    <dgm:pt modelId="{B842E079-4036-480E-A983-AE1905D9BBD9}" type="pres">
      <dgm:prSet presAssocID="{4013EB69-0CFD-4D2F-A502-1D2C871A7117}" presName="arrow" presStyleLbl="bgShp" presStyleIdx="0" presStyleCnt="1"/>
      <dgm:spPr/>
    </dgm:pt>
    <dgm:pt modelId="{DC88A2CA-193C-489C-955E-344CCAC635C3}" type="pres">
      <dgm:prSet presAssocID="{4013EB69-0CFD-4D2F-A502-1D2C871A7117}" presName="linearProcess" presStyleCnt="0"/>
      <dgm:spPr/>
    </dgm:pt>
    <dgm:pt modelId="{EED342F8-9ED1-4A15-9498-3DC0F69EBF51}" type="pres">
      <dgm:prSet presAssocID="{B16207C8-C19E-4590-AD81-28968851AD09}" presName="textNode" presStyleLbl="node1" presStyleIdx="0" presStyleCnt="5">
        <dgm:presLayoutVars>
          <dgm:bulletEnabled val="1"/>
        </dgm:presLayoutVars>
      </dgm:prSet>
      <dgm:spPr/>
    </dgm:pt>
    <dgm:pt modelId="{1F758BAF-1BCB-4C6F-8F51-73DF33527913}" type="pres">
      <dgm:prSet presAssocID="{C59502F0-4708-4DFE-B08E-2C9292A93822}" presName="sibTrans" presStyleCnt="0"/>
      <dgm:spPr/>
    </dgm:pt>
    <dgm:pt modelId="{A41DB5B7-4B82-4622-A37D-1568C7C3CAD8}" type="pres">
      <dgm:prSet presAssocID="{A8F1C564-9BBB-4D92-8F2F-93329114A474}" presName="textNode" presStyleLbl="node1" presStyleIdx="1" presStyleCnt="5">
        <dgm:presLayoutVars>
          <dgm:bulletEnabled val="1"/>
        </dgm:presLayoutVars>
      </dgm:prSet>
      <dgm:spPr/>
    </dgm:pt>
    <dgm:pt modelId="{399330E7-5144-485E-8022-7597E1C63C70}" type="pres">
      <dgm:prSet presAssocID="{26462DBF-42B0-4760-B134-64F7046B9DEE}" presName="sibTrans" presStyleCnt="0"/>
      <dgm:spPr/>
    </dgm:pt>
    <dgm:pt modelId="{DA5D8B78-EF3D-4F76-8D6B-6D4ED2D05205}" type="pres">
      <dgm:prSet presAssocID="{51B9843F-2DB4-4AF9-A182-A4F2B8887A5A}" presName="textNode" presStyleLbl="node1" presStyleIdx="2" presStyleCnt="5">
        <dgm:presLayoutVars>
          <dgm:bulletEnabled val="1"/>
        </dgm:presLayoutVars>
      </dgm:prSet>
      <dgm:spPr/>
    </dgm:pt>
    <dgm:pt modelId="{B356B87B-D984-4EC3-96E2-7FD7DAFC9FB0}" type="pres">
      <dgm:prSet presAssocID="{FEF25540-F454-4A3C-ACBE-D72DD50B41AD}" presName="sibTrans" presStyleCnt="0"/>
      <dgm:spPr/>
    </dgm:pt>
    <dgm:pt modelId="{6E8FA1C7-8C2D-47A5-9687-E8602D4C5100}" type="pres">
      <dgm:prSet presAssocID="{3A60C7E0-4F4E-49FA-8317-7CF3E6368DBF}" presName="textNode" presStyleLbl="node1" presStyleIdx="3" presStyleCnt="5">
        <dgm:presLayoutVars>
          <dgm:bulletEnabled val="1"/>
        </dgm:presLayoutVars>
      </dgm:prSet>
      <dgm:spPr/>
    </dgm:pt>
    <dgm:pt modelId="{142D8B19-14E1-443F-997D-BA0E134E4EBA}" type="pres">
      <dgm:prSet presAssocID="{3828A9D1-EDB0-4FC3-951E-15BC5BF3727E}" presName="sibTrans" presStyleCnt="0"/>
      <dgm:spPr/>
    </dgm:pt>
    <dgm:pt modelId="{883CD358-D5C1-40D9-B4DB-2D9610A616BD}" type="pres">
      <dgm:prSet presAssocID="{C0CE336F-8C50-4768-AF0E-9E0E7B21CB9E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727B447F-C92A-4A93-A639-0CE71BD7E1E2}" srcId="{4013EB69-0CFD-4D2F-A502-1D2C871A7117}" destId="{3A60C7E0-4F4E-49FA-8317-7CF3E6368DBF}" srcOrd="3" destOrd="0" parTransId="{9B576C05-7E43-4EDF-A879-7DD2F38A1D87}" sibTransId="{3828A9D1-EDB0-4FC3-951E-15BC5BF3727E}"/>
    <dgm:cxn modelId="{1EE8759B-50D2-4D00-89E2-A5D385A30671}" type="presOf" srcId="{A8F1C564-9BBB-4D92-8F2F-93329114A474}" destId="{A41DB5B7-4B82-4622-A37D-1568C7C3CAD8}" srcOrd="0" destOrd="0" presId="urn:microsoft.com/office/officeart/2005/8/layout/hProcess9"/>
    <dgm:cxn modelId="{2BE3A0ED-BDFA-4B99-B7C7-AA75EA065C2E}" srcId="{4013EB69-0CFD-4D2F-A502-1D2C871A7117}" destId="{A8F1C564-9BBB-4D92-8F2F-93329114A474}" srcOrd="1" destOrd="0" parTransId="{FEA94346-9539-4437-8196-9B9A88656B10}" sibTransId="{26462DBF-42B0-4760-B134-64F7046B9DEE}"/>
    <dgm:cxn modelId="{1E784982-9847-4012-83E5-EFEFB27BDC69}" srcId="{4013EB69-0CFD-4D2F-A502-1D2C871A7117}" destId="{C0CE336F-8C50-4768-AF0E-9E0E7B21CB9E}" srcOrd="4" destOrd="0" parTransId="{F411D333-6308-4903-A64F-6EADF85F88C2}" sibTransId="{E3E6C1FB-2F30-4386-A222-5BF93A717F37}"/>
    <dgm:cxn modelId="{B0C31BB3-3A02-48B9-8018-D395636E7D68}" srcId="{4013EB69-0CFD-4D2F-A502-1D2C871A7117}" destId="{B16207C8-C19E-4590-AD81-28968851AD09}" srcOrd="0" destOrd="0" parTransId="{6204291D-31B7-40E6-94EE-58AC4E27056B}" sibTransId="{C59502F0-4708-4DFE-B08E-2C9292A93822}"/>
    <dgm:cxn modelId="{D08D4158-D438-47E3-9C48-ECB8FF373E40}" srcId="{4013EB69-0CFD-4D2F-A502-1D2C871A7117}" destId="{51B9843F-2DB4-4AF9-A182-A4F2B8887A5A}" srcOrd="2" destOrd="0" parTransId="{8D326D2B-861D-4C8F-83E2-85ECACAD6F74}" sibTransId="{FEF25540-F454-4A3C-ACBE-D72DD50B41AD}"/>
    <dgm:cxn modelId="{E8D6E260-4416-4FAF-A3D8-038390CAD862}" type="presOf" srcId="{3A60C7E0-4F4E-49FA-8317-7CF3E6368DBF}" destId="{6E8FA1C7-8C2D-47A5-9687-E8602D4C5100}" srcOrd="0" destOrd="0" presId="urn:microsoft.com/office/officeart/2005/8/layout/hProcess9"/>
    <dgm:cxn modelId="{BFFFF7DA-A083-452A-8E2A-1C4B947D0D8E}" type="presOf" srcId="{51B9843F-2DB4-4AF9-A182-A4F2B8887A5A}" destId="{DA5D8B78-EF3D-4F76-8D6B-6D4ED2D05205}" srcOrd="0" destOrd="0" presId="urn:microsoft.com/office/officeart/2005/8/layout/hProcess9"/>
    <dgm:cxn modelId="{0E5E8F8D-E5F5-495C-9444-0F784905E230}" type="presOf" srcId="{B16207C8-C19E-4590-AD81-28968851AD09}" destId="{EED342F8-9ED1-4A15-9498-3DC0F69EBF51}" srcOrd="0" destOrd="0" presId="urn:microsoft.com/office/officeart/2005/8/layout/hProcess9"/>
    <dgm:cxn modelId="{17F6619F-C29D-4033-A09B-BB1186118E69}" type="presOf" srcId="{4013EB69-0CFD-4D2F-A502-1D2C871A7117}" destId="{567B6F4D-05FB-4EF7-9C3C-5C1FB14CC907}" srcOrd="0" destOrd="0" presId="urn:microsoft.com/office/officeart/2005/8/layout/hProcess9"/>
    <dgm:cxn modelId="{23BF571A-BA44-495B-A00E-96CE7A5FF975}" type="presOf" srcId="{C0CE336F-8C50-4768-AF0E-9E0E7B21CB9E}" destId="{883CD358-D5C1-40D9-B4DB-2D9610A616BD}" srcOrd="0" destOrd="0" presId="urn:microsoft.com/office/officeart/2005/8/layout/hProcess9"/>
    <dgm:cxn modelId="{3F94D529-1282-4A19-A5E8-6D9FF47656EA}" type="presParOf" srcId="{567B6F4D-05FB-4EF7-9C3C-5C1FB14CC907}" destId="{B842E079-4036-480E-A983-AE1905D9BBD9}" srcOrd="0" destOrd="0" presId="urn:microsoft.com/office/officeart/2005/8/layout/hProcess9"/>
    <dgm:cxn modelId="{6CEB6114-7EB7-4E04-8D48-EB55FF88E449}" type="presParOf" srcId="{567B6F4D-05FB-4EF7-9C3C-5C1FB14CC907}" destId="{DC88A2CA-193C-489C-955E-344CCAC635C3}" srcOrd="1" destOrd="0" presId="urn:microsoft.com/office/officeart/2005/8/layout/hProcess9"/>
    <dgm:cxn modelId="{E4AF9E91-AA12-40A4-82EC-248F87E4FBAC}" type="presParOf" srcId="{DC88A2CA-193C-489C-955E-344CCAC635C3}" destId="{EED342F8-9ED1-4A15-9498-3DC0F69EBF51}" srcOrd="0" destOrd="0" presId="urn:microsoft.com/office/officeart/2005/8/layout/hProcess9"/>
    <dgm:cxn modelId="{075341ED-F5CF-4F93-95FE-4859FC42A36F}" type="presParOf" srcId="{DC88A2CA-193C-489C-955E-344CCAC635C3}" destId="{1F758BAF-1BCB-4C6F-8F51-73DF33527913}" srcOrd="1" destOrd="0" presId="urn:microsoft.com/office/officeart/2005/8/layout/hProcess9"/>
    <dgm:cxn modelId="{94363FFF-F3A8-434C-8992-1255DEA9C7B0}" type="presParOf" srcId="{DC88A2CA-193C-489C-955E-344CCAC635C3}" destId="{A41DB5B7-4B82-4622-A37D-1568C7C3CAD8}" srcOrd="2" destOrd="0" presId="urn:microsoft.com/office/officeart/2005/8/layout/hProcess9"/>
    <dgm:cxn modelId="{9D9FF9D5-6926-45BE-8E8B-F0559271A242}" type="presParOf" srcId="{DC88A2CA-193C-489C-955E-344CCAC635C3}" destId="{399330E7-5144-485E-8022-7597E1C63C70}" srcOrd="3" destOrd="0" presId="urn:microsoft.com/office/officeart/2005/8/layout/hProcess9"/>
    <dgm:cxn modelId="{72E78142-1F03-4FB1-8B40-BB831F55D200}" type="presParOf" srcId="{DC88A2CA-193C-489C-955E-344CCAC635C3}" destId="{DA5D8B78-EF3D-4F76-8D6B-6D4ED2D05205}" srcOrd="4" destOrd="0" presId="urn:microsoft.com/office/officeart/2005/8/layout/hProcess9"/>
    <dgm:cxn modelId="{189B7293-0DC2-4865-83A0-222A50995254}" type="presParOf" srcId="{DC88A2CA-193C-489C-955E-344CCAC635C3}" destId="{B356B87B-D984-4EC3-96E2-7FD7DAFC9FB0}" srcOrd="5" destOrd="0" presId="urn:microsoft.com/office/officeart/2005/8/layout/hProcess9"/>
    <dgm:cxn modelId="{9CE2BD57-7B96-442D-8B74-2B863FE58DF0}" type="presParOf" srcId="{DC88A2CA-193C-489C-955E-344CCAC635C3}" destId="{6E8FA1C7-8C2D-47A5-9687-E8602D4C5100}" srcOrd="6" destOrd="0" presId="urn:microsoft.com/office/officeart/2005/8/layout/hProcess9"/>
    <dgm:cxn modelId="{C7066D2A-28EE-4B3D-ADC6-FA924EE1914E}" type="presParOf" srcId="{DC88A2CA-193C-489C-955E-344CCAC635C3}" destId="{142D8B19-14E1-443F-997D-BA0E134E4EBA}" srcOrd="7" destOrd="0" presId="urn:microsoft.com/office/officeart/2005/8/layout/hProcess9"/>
    <dgm:cxn modelId="{692C705E-D00E-4C90-8717-18EEEF546C60}" type="presParOf" srcId="{DC88A2CA-193C-489C-955E-344CCAC635C3}" destId="{883CD358-D5C1-40D9-B4DB-2D9610A616B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EB0099-FD2E-4372-A87A-A381B8F1564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33343A10-95E0-4372-8377-329B8C5ACC8F}">
      <dgm:prSet/>
      <dgm:spPr>
        <a:solidFill>
          <a:schemeClr val="bg2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Security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C96F74-8AE2-4946-9FA1-4A271D130C5B}" type="parTrans" cxnId="{2024B273-DC53-4BB6-B1B3-A29BAF7CE897}">
      <dgm:prSet/>
      <dgm:spPr/>
      <dgm:t>
        <a:bodyPr/>
        <a:lstStyle/>
        <a:p>
          <a:endParaRPr lang="ru-RU"/>
        </a:p>
      </dgm:t>
    </dgm:pt>
    <dgm:pt modelId="{0732EF1D-4652-4C7E-9DB7-F8B6236A639E}" type="sibTrans" cxnId="{2024B273-DC53-4BB6-B1B3-A29BAF7CE897}">
      <dgm:prSet/>
      <dgm:spPr/>
      <dgm:t>
        <a:bodyPr/>
        <a:lstStyle/>
        <a:p>
          <a:endParaRPr lang="ru-RU"/>
        </a:p>
      </dgm:t>
    </dgm:pt>
    <dgm:pt modelId="{391A814C-EC12-445B-8078-B969FBABBB94}">
      <dgm:prSet/>
      <dgm:spPr>
        <a:solidFill>
          <a:schemeClr val="bg1">
            <a:lumMod val="95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pPr algn="ctr"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Integrity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C9500B-753F-4515-BE2D-1E4D70631764}" type="parTrans" cxnId="{0DCDB183-3001-4E82-A456-D72D636DDE55}">
      <dgm:prSet/>
      <dgm:spPr/>
      <dgm:t>
        <a:bodyPr/>
        <a:lstStyle/>
        <a:p>
          <a:endParaRPr lang="ru-RU"/>
        </a:p>
      </dgm:t>
    </dgm:pt>
    <dgm:pt modelId="{5E7E066E-8CDA-440D-880A-2605BE2E00A4}" type="sibTrans" cxnId="{0DCDB183-3001-4E82-A456-D72D636DDE55}">
      <dgm:prSet/>
      <dgm:spPr/>
      <dgm:t>
        <a:bodyPr/>
        <a:lstStyle/>
        <a:p>
          <a:endParaRPr lang="ru-RU"/>
        </a:p>
      </dgm:t>
    </dgm:pt>
    <dgm:pt modelId="{91ECA975-8A15-4E2B-A37E-150A72BBAD18}">
      <dgm:prSet/>
      <dgm:spPr>
        <a:solidFill>
          <a:schemeClr val="tx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Roles 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F4F128-3178-491F-B49F-7CFE622CEDDB}" type="parTrans" cxnId="{97AC49B8-20F1-4A80-94CC-3E03E94A7D0E}">
      <dgm:prSet/>
      <dgm:spPr/>
      <dgm:t>
        <a:bodyPr/>
        <a:lstStyle/>
        <a:p>
          <a:endParaRPr lang="ru-RU"/>
        </a:p>
      </dgm:t>
    </dgm:pt>
    <dgm:pt modelId="{E9712078-1E69-45E0-B364-B4596F61EE3D}" type="sibTrans" cxnId="{97AC49B8-20F1-4A80-94CC-3E03E94A7D0E}">
      <dgm:prSet/>
      <dgm:spPr/>
      <dgm:t>
        <a:bodyPr/>
        <a:lstStyle/>
        <a:p>
          <a:endParaRPr lang="ru-RU"/>
        </a:p>
      </dgm:t>
    </dgm:pt>
    <dgm:pt modelId="{F0348FFE-7F3B-4F8D-8A4A-55E70B627DF5}">
      <dgm:prSet/>
      <dgm:spPr>
        <a:solidFill>
          <a:schemeClr val="accent3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Commercial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DB8624-2E8F-4122-AD10-64C5A085C89D}" type="parTrans" cxnId="{120E1AB8-8BB4-4027-AE17-8CA409E0BC79}">
      <dgm:prSet/>
      <dgm:spPr/>
      <dgm:t>
        <a:bodyPr/>
        <a:lstStyle/>
        <a:p>
          <a:endParaRPr lang="ru-RU"/>
        </a:p>
      </dgm:t>
    </dgm:pt>
    <dgm:pt modelId="{8DEACE8F-BA55-4112-BB2C-7F35E768381A}" type="sibTrans" cxnId="{120E1AB8-8BB4-4027-AE17-8CA409E0BC79}">
      <dgm:prSet/>
      <dgm:spPr/>
      <dgm:t>
        <a:bodyPr/>
        <a:lstStyle/>
        <a:p>
          <a:endParaRPr lang="ru-RU"/>
        </a:p>
      </dgm:t>
    </dgm:pt>
    <dgm:pt modelId="{401EABAC-7D91-41B7-A5DA-001E8C4726D2}" type="pres">
      <dgm:prSet presAssocID="{69EB0099-FD2E-4372-A87A-A381B8F15640}" presName="linear" presStyleCnt="0">
        <dgm:presLayoutVars>
          <dgm:animLvl val="lvl"/>
          <dgm:resizeHandles val="exact"/>
        </dgm:presLayoutVars>
      </dgm:prSet>
      <dgm:spPr/>
    </dgm:pt>
    <dgm:pt modelId="{9EE9EEB3-4AD0-441F-BF14-D884762E0CBC}" type="pres">
      <dgm:prSet presAssocID="{33343A10-95E0-4372-8377-329B8C5ACC8F}" presName="parentText" presStyleLbl="node1" presStyleIdx="0" presStyleCnt="4" custLinFactNeighborX="612" custLinFactNeighborY="-87395">
        <dgm:presLayoutVars>
          <dgm:chMax val="0"/>
          <dgm:bulletEnabled val="1"/>
        </dgm:presLayoutVars>
      </dgm:prSet>
      <dgm:spPr/>
    </dgm:pt>
    <dgm:pt modelId="{C691F90C-5A47-41EB-882F-64373A6370AA}" type="pres">
      <dgm:prSet presAssocID="{0732EF1D-4652-4C7E-9DB7-F8B6236A639E}" presName="spacer" presStyleCnt="0"/>
      <dgm:spPr/>
    </dgm:pt>
    <dgm:pt modelId="{1A042D7B-1022-43E2-B2BB-6A4C5466A52A}" type="pres">
      <dgm:prSet presAssocID="{391A814C-EC12-445B-8078-B969FBABBB94}" presName="parentText" presStyleLbl="node1" presStyleIdx="1" presStyleCnt="4" custLinFactNeighborX="612" custLinFactNeighborY="0">
        <dgm:presLayoutVars>
          <dgm:chMax val="0"/>
          <dgm:bulletEnabled val="1"/>
        </dgm:presLayoutVars>
      </dgm:prSet>
      <dgm:spPr/>
    </dgm:pt>
    <dgm:pt modelId="{BF732324-45B0-4DAB-8E85-71C12493E54B}" type="pres">
      <dgm:prSet presAssocID="{5E7E066E-8CDA-440D-880A-2605BE2E00A4}" presName="spacer" presStyleCnt="0"/>
      <dgm:spPr/>
    </dgm:pt>
    <dgm:pt modelId="{5B50A2B1-2AE9-4F95-990C-3C3B15419B2E}" type="pres">
      <dgm:prSet presAssocID="{91ECA975-8A15-4E2B-A37E-150A72BBAD1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E43340F-34C0-4B5D-A88D-ABAB317D35C2}" type="pres">
      <dgm:prSet presAssocID="{E9712078-1E69-45E0-B364-B4596F61EE3D}" presName="spacer" presStyleCnt="0"/>
      <dgm:spPr/>
    </dgm:pt>
    <dgm:pt modelId="{D5B7A74D-BC2E-4B1D-B40C-AED97BF7B566}" type="pres">
      <dgm:prSet presAssocID="{F0348FFE-7F3B-4F8D-8A4A-55E70B627DF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E223E29-FEAA-4CD8-86E6-269FD705FB39}" type="presOf" srcId="{69EB0099-FD2E-4372-A87A-A381B8F15640}" destId="{401EABAC-7D91-41B7-A5DA-001E8C4726D2}" srcOrd="0" destOrd="0" presId="urn:microsoft.com/office/officeart/2005/8/layout/vList2"/>
    <dgm:cxn modelId="{87980DD1-E6A7-4A59-9E22-C1D11973FACB}" type="presOf" srcId="{91ECA975-8A15-4E2B-A37E-150A72BBAD18}" destId="{5B50A2B1-2AE9-4F95-990C-3C3B15419B2E}" srcOrd="0" destOrd="0" presId="urn:microsoft.com/office/officeart/2005/8/layout/vList2"/>
    <dgm:cxn modelId="{97AC49B8-20F1-4A80-94CC-3E03E94A7D0E}" srcId="{69EB0099-FD2E-4372-A87A-A381B8F15640}" destId="{91ECA975-8A15-4E2B-A37E-150A72BBAD18}" srcOrd="2" destOrd="0" parTransId="{9EF4F128-3178-491F-B49F-7CFE622CEDDB}" sibTransId="{E9712078-1E69-45E0-B364-B4596F61EE3D}"/>
    <dgm:cxn modelId="{630F1F28-CD28-4320-A716-3C64B07332E9}" type="presOf" srcId="{391A814C-EC12-445B-8078-B969FBABBB94}" destId="{1A042D7B-1022-43E2-B2BB-6A4C5466A52A}" srcOrd="0" destOrd="0" presId="urn:microsoft.com/office/officeart/2005/8/layout/vList2"/>
    <dgm:cxn modelId="{120E1AB8-8BB4-4027-AE17-8CA409E0BC79}" srcId="{69EB0099-FD2E-4372-A87A-A381B8F15640}" destId="{F0348FFE-7F3B-4F8D-8A4A-55E70B627DF5}" srcOrd="3" destOrd="0" parTransId="{FADB8624-2E8F-4122-AD10-64C5A085C89D}" sibTransId="{8DEACE8F-BA55-4112-BB2C-7F35E768381A}"/>
    <dgm:cxn modelId="{2024B273-DC53-4BB6-B1B3-A29BAF7CE897}" srcId="{69EB0099-FD2E-4372-A87A-A381B8F15640}" destId="{33343A10-95E0-4372-8377-329B8C5ACC8F}" srcOrd="0" destOrd="0" parTransId="{00C96F74-8AE2-4946-9FA1-4A271D130C5B}" sibTransId="{0732EF1D-4652-4C7E-9DB7-F8B6236A639E}"/>
    <dgm:cxn modelId="{3A19942F-AE6D-4F67-A740-94674FF3DAAD}" type="presOf" srcId="{F0348FFE-7F3B-4F8D-8A4A-55E70B627DF5}" destId="{D5B7A74D-BC2E-4B1D-B40C-AED97BF7B566}" srcOrd="0" destOrd="0" presId="urn:microsoft.com/office/officeart/2005/8/layout/vList2"/>
    <dgm:cxn modelId="{0DCDB183-3001-4E82-A456-D72D636DDE55}" srcId="{69EB0099-FD2E-4372-A87A-A381B8F15640}" destId="{391A814C-EC12-445B-8078-B969FBABBB94}" srcOrd="1" destOrd="0" parTransId="{B8C9500B-753F-4515-BE2D-1E4D70631764}" sibTransId="{5E7E066E-8CDA-440D-880A-2605BE2E00A4}"/>
    <dgm:cxn modelId="{31E4F482-8EBD-4B6E-92FD-C96BAA5A1F4D}" type="presOf" srcId="{33343A10-95E0-4372-8377-329B8C5ACC8F}" destId="{9EE9EEB3-4AD0-441F-BF14-D884762E0CBC}" srcOrd="0" destOrd="0" presId="urn:microsoft.com/office/officeart/2005/8/layout/vList2"/>
    <dgm:cxn modelId="{B7E3AC90-CD3A-4F20-8A12-63EAE0932CFC}" type="presParOf" srcId="{401EABAC-7D91-41B7-A5DA-001E8C4726D2}" destId="{9EE9EEB3-4AD0-441F-BF14-D884762E0CBC}" srcOrd="0" destOrd="0" presId="urn:microsoft.com/office/officeart/2005/8/layout/vList2"/>
    <dgm:cxn modelId="{194194EB-F3F7-49FF-8D25-F0680274CED8}" type="presParOf" srcId="{401EABAC-7D91-41B7-A5DA-001E8C4726D2}" destId="{C691F90C-5A47-41EB-882F-64373A6370AA}" srcOrd="1" destOrd="0" presId="urn:microsoft.com/office/officeart/2005/8/layout/vList2"/>
    <dgm:cxn modelId="{1D8E9703-0B3D-467A-A620-3F2BCEDB3DB2}" type="presParOf" srcId="{401EABAC-7D91-41B7-A5DA-001E8C4726D2}" destId="{1A042D7B-1022-43E2-B2BB-6A4C5466A52A}" srcOrd="2" destOrd="0" presId="urn:microsoft.com/office/officeart/2005/8/layout/vList2"/>
    <dgm:cxn modelId="{8C8D508D-64F0-4B3B-B26F-AFAE32DF413D}" type="presParOf" srcId="{401EABAC-7D91-41B7-A5DA-001E8C4726D2}" destId="{BF732324-45B0-4DAB-8E85-71C12493E54B}" srcOrd="3" destOrd="0" presId="urn:microsoft.com/office/officeart/2005/8/layout/vList2"/>
    <dgm:cxn modelId="{F4B97D0F-9AF5-43D3-ADD3-122CFE6DCD21}" type="presParOf" srcId="{401EABAC-7D91-41B7-A5DA-001E8C4726D2}" destId="{5B50A2B1-2AE9-4F95-990C-3C3B15419B2E}" srcOrd="4" destOrd="0" presId="urn:microsoft.com/office/officeart/2005/8/layout/vList2"/>
    <dgm:cxn modelId="{775C9462-3292-4F26-86ED-D541BA3F12D7}" type="presParOf" srcId="{401EABAC-7D91-41B7-A5DA-001E8C4726D2}" destId="{FE43340F-34C0-4B5D-A88D-ABAB317D35C2}" srcOrd="5" destOrd="0" presId="urn:microsoft.com/office/officeart/2005/8/layout/vList2"/>
    <dgm:cxn modelId="{AB6CA526-24B9-44A5-A9A7-3B22A0ED13F0}" type="presParOf" srcId="{401EABAC-7D91-41B7-A5DA-001E8C4726D2}" destId="{D5B7A74D-BC2E-4B1D-B40C-AED97BF7B56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2E079-4036-480E-A983-AE1905D9BBD9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342F8-9ED1-4A15-9498-3DC0F69EBF51}">
      <dsp:nvSpPr>
        <dsp:cNvPr id="0" name=""/>
        <dsp:cNvSpPr/>
      </dsp:nvSpPr>
      <dsp:spPr>
        <a:xfrm>
          <a:off x="6450" y="1305401"/>
          <a:ext cx="1961084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System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1416" y="1390367"/>
        <a:ext cx="1791152" cy="1570603"/>
      </dsp:txXfrm>
    </dsp:sp>
    <dsp:sp modelId="{A41DB5B7-4B82-4622-A37D-1568C7C3CAD8}">
      <dsp:nvSpPr>
        <dsp:cNvPr id="0" name=""/>
        <dsp:cNvSpPr/>
      </dsp:nvSpPr>
      <dsp:spPr>
        <a:xfrm>
          <a:off x="2141853" y="1305401"/>
          <a:ext cx="1961084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Automatization 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26819" y="1390367"/>
        <a:ext cx="1791152" cy="1570603"/>
      </dsp:txXfrm>
    </dsp:sp>
    <dsp:sp modelId="{DA5D8B78-EF3D-4F76-8D6B-6D4ED2D05205}">
      <dsp:nvSpPr>
        <dsp:cNvPr id="0" name=""/>
        <dsp:cNvSpPr/>
      </dsp:nvSpPr>
      <dsp:spPr>
        <a:xfrm>
          <a:off x="4277257" y="1305401"/>
          <a:ext cx="1961084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Effectivity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62223" y="1390367"/>
        <a:ext cx="1791152" cy="1570603"/>
      </dsp:txXfrm>
    </dsp:sp>
    <dsp:sp modelId="{6E8FA1C7-8C2D-47A5-9687-E8602D4C5100}">
      <dsp:nvSpPr>
        <dsp:cNvPr id="0" name=""/>
        <dsp:cNvSpPr/>
      </dsp:nvSpPr>
      <dsp:spPr>
        <a:xfrm>
          <a:off x="6412661" y="1305401"/>
          <a:ext cx="1961084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‘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Fail</a:t>
          </a:r>
          <a:r>
            <a:rPr lang="en-US" sz="2000" kern="1200" dirty="0" smtClean="0"/>
            <a:t> 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bills</a:t>
          </a:r>
          <a:r>
            <a:rPr lang="en-US" sz="2000" kern="1200" dirty="0" smtClean="0"/>
            <a:t>’</a:t>
          </a:r>
          <a:endParaRPr lang="ru-RU" sz="2000" kern="1200" dirty="0"/>
        </a:p>
      </dsp:txBody>
      <dsp:txXfrm>
        <a:off x="6497627" y="1390367"/>
        <a:ext cx="1791152" cy="1570603"/>
      </dsp:txXfrm>
    </dsp:sp>
    <dsp:sp modelId="{883CD358-D5C1-40D9-B4DB-2D9610A616BD}">
      <dsp:nvSpPr>
        <dsp:cNvPr id="0" name=""/>
        <dsp:cNvSpPr/>
      </dsp:nvSpPr>
      <dsp:spPr>
        <a:xfrm>
          <a:off x="8548064" y="1305401"/>
          <a:ext cx="1961084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Security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33030" y="1390367"/>
        <a:ext cx="1791152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9EEB3-4AD0-441F-BF14-D884762E0CBC}">
      <dsp:nvSpPr>
        <dsp:cNvPr id="0" name=""/>
        <dsp:cNvSpPr/>
      </dsp:nvSpPr>
      <dsp:spPr>
        <a:xfrm>
          <a:off x="0" y="0"/>
          <a:ext cx="7988300" cy="1053000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Security</a:t>
          </a:r>
          <a:endParaRPr lang="ru-RU" sz="4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403" y="51403"/>
        <a:ext cx="7885494" cy="950194"/>
      </dsp:txXfrm>
    </dsp:sp>
    <dsp:sp modelId="{1A042D7B-1022-43E2-B2BB-6A4C5466A52A}">
      <dsp:nvSpPr>
        <dsp:cNvPr id="0" name=""/>
        <dsp:cNvSpPr/>
      </dsp:nvSpPr>
      <dsp:spPr>
        <a:xfrm>
          <a:off x="0" y="1199950"/>
          <a:ext cx="7988300" cy="1053000"/>
        </a:xfrm>
        <a:prstGeom prst="round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Integrity</a:t>
          </a:r>
          <a:endParaRPr lang="ru-RU" sz="4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403" y="1251353"/>
        <a:ext cx="7885494" cy="950194"/>
      </dsp:txXfrm>
    </dsp:sp>
    <dsp:sp modelId="{5B50A2B1-2AE9-4F95-990C-3C3B15419B2E}">
      <dsp:nvSpPr>
        <dsp:cNvPr id="0" name=""/>
        <dsp:cNvSpPr/>
      </dsp:nvSpPr>
      <dsp:spPr>
        <a:xfrm>
          <a:off x="0" y="2382550"/>
          <a:ext cx="7988300" cy="1053000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Roles </a:t>
          </a:r>
          <a:endParaRPr lang="ru-RU" sz="4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403" y="2433953"/>
        <a:ext cx="7885494" cy="950194"/>
      </dsp:txXfrm>
    </dsp:sp>
    <dsp:sp modelId="{D5B7A74D-BC2E-4B1D-B40C-AED97BF7B566}">
      <dsp:nvSpPr>
        <dsp:cNvPr id="0" name=""/>
        <dsp:cNvSpPr/>
      </dsp:nvSpPr>
      <dsp:spPr>
        <a:xfrm>
          <a:off x="0" y="3565150"/>
          <a:ext cx="7988300" cy="1053000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Commercial</a:t>
          </a:r>
          <a:endParaRPr lang="ru-RU" sz="4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403" y="3616553"/>
        <a:ext cx="7885494" cy="950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1948B-070D-4DFC-BCE6-D6282134F4E7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B7A14-2A5E-4014-8189-FA1BE2920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64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Bookkeeping, human </a:t>
            </a:r>
            <a:r>
              <a:rPr lang="en-US" dirty="0" err="1" smtClean="0"/>
              <a:t>resourse</a:t>
            </a:r>
            <a:r>
              <a:rPr lang="en-US" dirty="0" smtClean="0"/>
              <a:t>, system</a:t>
            </a:r>
            <a:r>
              <a:rPr lang="en-US" baseline="0" dirty="0" smtClean="0"/>
              <a:t> relation </a:t>
            </a:r>
            <a:r>
              <a:rPr lang="en-US" baseline="0" dirty="0" err="1" smtClean="0"/>
              <a:t>wirks</a:t>
            </a:r>
            <a:r>
              <a:rPr lang="en-US" baseline="0" dirty="0" smtClean="0"/>
              <a:t> money, headache, waste of time , </a:t>
            </a:r>
            <a:r>
              <a:rPr lang="en-US" baseline="0" dirty="0" err="1" smtClean="0"/>
              <a:t>gargage</a:t>
            </a:r>
            <a:r>
              <a:rPr lang="en-US" baseline="0" dirty="0" smtClean="0"/>
              <a:t> ,service , concentration on main ,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B7A14-2A5E-4014-8189-FA1BE29208C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7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 I used are </a:t>
            </a:r>
            <a:r>
              <a:rPr lang="en-US" dirty="0" err="1" smtClean="0"/>
              <a:t>repre</a:t>
            </a:r>
            <a:r>
              <a:rPr lang="en-US" dirty="0" smtClean="0"/>
              <a:t>.</a:t>
            </a:r>
            <a:r>
              <a:rPr lang="en-US" baseline="0" dirty="0" smtClean="0"/>
              <a:t> Database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B7A14-2A5E-4014-8189-FA1BE29208C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219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architecture will see </a:t>
            </a:r>
            <a:r>
              <a:rPr lang="en-US" dirty="0" err="1" smtClean="0"/>
              <a:t>realy</a:t>
            </a:r>
            <a:r>
              <a:rPr lang="en-US" baseline="0" dirty="0" smtClean="0"/>
              <a:t> soon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B7A14-2A5E-4014-8189-FA1BE29208C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77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7E4C-0447-4573-9EFE-F8FC5B248B57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B47-754A-42BD-8F0A-AB46D105C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29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7E4C-0447-4573-9EFE-F8FC5B248B57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B47-754A-42BD-8F0A-AB46D105C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98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7E4C-0447-4573-9EFE-F8FC5B248B57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B47-754A-42BD-8F0A-AB46D105C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13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7E4C-0447-4573-9EFE-F8FC5B248B57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B47-754A-42BD-8F0A-AB46D105C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39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7E4C-0447-4573-9EFE-F8FC5B248B57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B47-754A-42BD-8F0A-AB46D105C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27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7E4C-0447-4573-9EFE-F8FC5B248B57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B47-754A-42BD-8F0A-AB46D105C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10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7E4C-0447-4573-9EFE-F8FC5B248B57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B47-754A-42BD-8F0A-AB46D105C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7E4C-0447-4573-9EFE-F8FC5B248B57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B47-754A-42BD-8F0A-AB46D105C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04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7E4C-0447-4573-9EFE-F8FC5B248B57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B47-754A-42BD-8F0A-AB46D105C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7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7E4C-0447-4573-9EFE-F8FC5B248B57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B47-754A-42BD-8F0A-AB46D105C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73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7E4C-0447-4573-9EFE-F8FC5B248B57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0FB47-754A-42BD-8F0A-AB46D105C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72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7E4C-0447-4573-9EFE-F8FC5B248B57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0FB47-754A-42BD-8F0A-AB46D105C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67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system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household shops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3419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by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Ivan Karayanov PITE 3.01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09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 TO TOPIC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8570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00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500" y="110342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910" t="22428" r="20870" b="6813"/>
          <a:stretch/>
        </p:blipFill>
        <p:spPr bwMode="auto">
          <a:xfrm>
            <a:off x="1625600" y="1550204"/>
            <a:ext cx="9207500" cy="4888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525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3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C:\Users\God\Downloads\Untitled Diagram (1)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1325563"/>
            <a:ext cx="10401300" cy="482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85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46" y="1041400"/>
            <a:ext cx="8290905" cy="5560219"/>
          </a:xfrm>
        </p:spPr>
      </p:pic>
    </p:spTree>
    <p:extLst>
      <p:ext uri="{BB962C8B-B14F-4D97-AF65-F5344CB8AC3E}">
        <p14:creationId xmlns:p14="http://schemas.microsoft.com/office/powerpoint/2010/main" val="125481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C:\Users\God\Downloads\Untitled Diagram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325563"/>
            <a:ext cx="9512300" cy="5156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568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55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541280"/>
              </p:ext>
            </p:extLst>
          </p:nvPr>
        </p:nvGraphicFramePr>
        <p:xfrm>
          <a:off x="2108200" y="1803400"/>
          <a:ext cx="7988300" cy="463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532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9350" y="6203950"/>
            <a:ext cx="10020300" cy="13081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watching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55700" y="3225800"/>
            <a:ext cx="10020300" cy="1308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  <a:b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3706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75</Words>
  <Application>Microsoft Office PowerPoint</Application>
  <PresentationFormat>Широкоэкранный</PresentationFormat>
  <Paragraphs>26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Information system of the household shops  </vt:lpstr>
      <vt:lpstr>INTRO TO TOPIC</vt:lpstr>
      <vt:lpstr>ER diagram</vt:lpstr>
      <vt:lpstr>Tools</vt:lpstr>
      <vt:lpstr>Roles</vt:lpstr>
      <vt:lpstr>Component diagram</vt:lpstr>
      <vt:lpstr>Conclusion</vt:lpstr>
      <vt:lpstr>Thank you for watching  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 of the household shops  </dc:title>
  <dc:creator>D!akov RePack</dc:creator>
  <cp:lastModifiedBy>D!akov RePack</cp:lastModifiedBy>
  <cp:revision>8</cp:revision>
  <dcterms:created xsi:type="dcterms:W3CDTF">2019-06-05T20:32:03Z</dcterms:created>
  <dcterms:modified xsi:type="dcterms:W3CDTF">2019-06-05T21:37:26Z</dcterms:modified>
</cp:coreProperties>
</file>