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Gotham Bold" pitchFamily="2" charset="0"/>
      <p:regular r:id="rId7"/>
      <p:bold r:id="rId8"/>
    </p:embeddedFont>
    <p:embeddedFont>
      <p:font typeface="Gotham Heavy" panose="02000900000000000000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76A4-CD7B-3E4C-ADD5-15C242A0480A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BCF63-5971-1A41-B6F4-3550DDA7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BCF63-5971-1A41-B6F4-3550DDA76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14971" y="-18544"/>
            <a:ext cx="10247460" cy="592257"/>
            <a:chOff x="0" y="0"/>
            <a:chExt cx="110375475" cy="6379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375477" cy="6379210"/>
            </a:xfrm>
            <a:custGeom>
              <a:avLst/>
              <a:gdLst/>
              <a:ahLst/>
              <a:cxnLst/>
              <a:rect l="l" t="t" r="r" b="b"/>
              <a:pathLst>
                <a:path w="110375477" h="6379210">
                  <a:moveTo>
                    <a:pt x="103489373" y="0"/>
                  </a:moveTo>
                  <a:lnTo>
                    <a:pt x="13874011" y="0"/>
                  </a:lnTo>
                  <a:lnTo>
                    <a:pt x="7153131" y="7620"/>
                  </a:lnTo>
                  <a:lnTo>
                    <a:pt x="0" y="6379210"/>
                  </a:lnTo>
                  <a:lnTo>
                    <a:pt x="103729563" y="6379210"/>
                  </a:lnTo>
                  <a:lnTo>
                    <a:pt x="110375477" y="0"/>
                  </a:lnTo>
                  <a:close/>
                </a:path>
              </a:pathLst>
            </a:custGeom>
            <a:solidFill>
              <a:srgbClr val="005A43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3913020" y="1689047"/>
            <a:ext cx="3662925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956957" y="1598565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3" y="0"/>
                </a:lnTo>
                <a:lnTo>
                  <a:pt x="723853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9291930"/>
            <a:ext cx="10334725" cy="995070"/>
            <a:chOff x="0" y="0"/>
            <a:chExt cx="66254040" cy="63792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254040" cy="6379210"/>
            </a:xfrm>
            <a:custGeom>
              <a:avLst/>
              <a:gdLst/>
              <a:ahLst/>
              <a:cxnLst/>
              <a:rect l="l" t="t" r="r" b="b"/>
              <a:pathLst>
                <a:path w="66254040" h="6379210">
                  <a:moveTo>
                    <a:pt x="59474906" y="0"/>
                  </a:moveTo>
                  <a:lnTo>
                    <a:pt x="10585455" y="0"/>
                  </a:lnTo>
                  <a:lnTo>
                    <a:pt x="6918895" y="7620"/>
                  </a:lnTo>
                  <a:lnTo>
                    <a:pt x="0" y="6379210"/>
                  </a:lnTo>
                  <a:lnTo>
                    <a:pt x="59608132" y="6379210"/>
                  </a:lnTo>
                  <a:lnTo>
                    <a:pt x="66254040" y="0"/>
                  </a:lnTo>
                  <a:close/>
                </a:path>
              </a:pathLst>
            </a:custGeom>
            <a:solidFill>
              <a:srgbClr val="005A43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8380867" y="9810258"/>
            <a:ext cx="9907133" cy="0"/>
          </a:xfrm>
          <a:prstGeom prst="line">
            <a:avLst/>
          </a:prstGeom>
          <a:ln w="47625" cap="rnd">
            <a:solidFill>
              <a:srgbClr val="6CC24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9859528" y="10124054"/>
            <a:ext cx="3474905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394099" y="1020996"/>
            <a:ext cx="1990420" cy="1761366"/>
          </a:xfrm>
          <a:custGeom>
            <a:avLst/>
            <a:gdLst/>
            <a:ahLst/>
            <a:cxnLst/>
            <a:rect l="l" t="t" r="r" b="b"/>
            <a:pathLst>
              <a:path w="1990420" h="1761366">
                <a:moveTo>
                  <a:pt x="0" y="0"/>
                </a:moveTo>
                <a:lnTo>
                  <a:pt x="1990420" y="0"/>
                </a:lnTo>
                <a:lnTo>
                  <a:pt x="1990420" y="1761366"/>
                </a:lnTo>
                <a:lnTo>
                  <a:pt x="0" y="1761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333" t="-18834" r="-31256" b="-24888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707193" y="-18544"/>
            <a:ext cx="8687549" cy="776958"/>
            <a:chOff x="0" y="0"/>
            <a:chExt cx="71329092" cy="63792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329091" cy="6379210"/>
            </a:xfrm>
            <a:custGeom>
              <a:avLst/>
              <a:gdLst/>
              <a:ahLst/>
              <a:cxnLst/>
              <a:rect l="l" t="t" r="r" b="b"/>
              <a:pathLst>
                <a:path w="71329091" h="6379210">
                  <a:moveTo>
                    <a:pt x="64537654" y="0"/>
                  </a:moveTo>
                  <a:lnTo>
                    <a:pt x="10963719" y="0"/>
                  </a:lnTo>
                  <a:lnTo>
                    <a:pt x="6945838" y="7620"/>
                  </a:lnTo>
                  <a:lnTo>
                    <a:pt x="0" y="6379210"/>
                  </a:lnTo>
                  <a:lnTo>
                    <a:pt x="64683184" y="6379210"/>
                  </a:lnTo>
                  <a:lnTo>
                    <a:pt x="71329091" y="0"/>
                  </a:lnTo>
                  <a:close/>
                </a:path>
              </a:pathLst>
            </a:custGeom>
            <a:solidFill>
              <a:srgbClr val="6CC24A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701750" y="1443365"/>
            <a:ext cx="15205250" cy="101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3672" b="1">
                <a:solidFill>
                  <a:srgbClr val="005A43"/>
                </a:solidFill>
                <a:latin typeface="Gotham Heavy"/>
                <a:ea typeface="Gotham Heavy"/>
                <a:cs typeface="Gotham Heavy"/>
                <a:sym typeface="Gotham Heavy"/>
              </a:rPr>
              <a:t>THE 34TH INTERNATIONAL CONFERENCE ON </a:t>
            </a:r>
          </a:p>
          <a:p>
            <a:pPr algn="l">
              <a:lnSpc>
                <a:spcPts val="4003"/>
              </a:lnSpc>
            </a:pPr>
            <a:r>
              <a:rPr lang="en-US" sz="3672" b="1">
                <a:solidFill>
                  <a:srgbClr val="005A43"/>
                </a:solidFill>
                <a:latin typeface="Gotham Heavy"/>
                <a:ea typeface="Gotham Heavy"/>
                <a:cs typeface="Gotham Heavy"/>
                <a:sym typeface="Gotham Heavy"/>
              </a:rPr>
              <a:t>FLEXIBLE AUTOMATION AND INTELLIGENT MANUFACTURING 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9945927" y="-349954"/>
            <a:ext cx="1076245" cy="1076245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V="1">
            <a:off x="17191709" y="-217134"/>
            <a:ext cx="838005" cy="773427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609599" y="9295430"/>
            <a:ext cx="1127817" cy="991570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8245015" y="4291665"/>
            <a:ext cx="1797970" cy="67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2"/>
              </a:lnSpc>
              <a:spcBef>
                <a:spcPct val="0"/>
              </a:spcBef>
            </a:pPr>
            <a:r>
              <a:rPr lang="en-US" sz="484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TITLE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34362" y="5125891"/>
            <a:ext cx="8619276" cy="132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2"/>
              </a:lnSpc>
            </a:pPr>
            <a:r>
              <a:rPr lang="en-US" sz="484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AUTHOR AND AUTHOR</a:t>
            </a:r>
          </a:p>
          <a:p>
            <a:pPr algn="ctr">
              <a:lnSpc>
                <a:spcPts val="5282"/>
              </a:lnSpc>
              <a:spcBef>
                <a:spcPct val="0"/>
              </a:spcBef>
            </a:pPr>
            <a:r>
              <a:rPr lang="en-US" sz="484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BINGHAMTON UNIVERSITY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31481" y="9673533"/>
            <a:ext cx="3707768" cy="282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3"/>
              </a:lnSpc>
              <a:spcBef>
                <a:spcPct val="0"/>
              </a:spcBef>
            </a:pPr>
            <a:r>
              <a:rPr lang="en-US" sz="1930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NEW YORK CITY, NEW YORK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922042" y="9673533"/>
            <a:ext cx="2215201" cy="282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3"/>
              </a:lnSpc>
              <a:spcBef>
                <a:spcPct val="0"/>
              </a:spcBef>
            </a:pPr>
            <a:r>
              <a:rPr lang="en-US" sz="1930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JUNE 21-24, 2025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5015032" y="9251855"/>
            <a:ext cx="1127818" cy="1188635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2087331" y="323020"/>
            <a:ext cx="5532407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7000750" y="232538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2" y="0"/>
                </a:lnTo>
                <a:lnTo>
                  <a:pt x="723852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05348"/>
            <a:ext cx="15065607" cy="681652"/>
            <a:chOff x="0" y="0"/>
            <a:chExt cx="99091672" cy="637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091669" cy="6379210"/>
            </a:xfrm>
            <a:custGeom>
              <a:avLst/>
              <a:gdLst/>
              <a:ahLst/>
              <a:cxnLst/>
              <a:rect l="l" t="t" r="r" b="b"/>
              <a:pathLst>
                <a:path w="99091669" h="6379210">
                  <a:moveTo>
                    <a:pt x="92232925" y="0"/>
                  </a:moveTo>
                  <a:lnTo>
                    <a:pt x="13032981" y="0"/>
                  </a:lnTo>
                  <a:lnTo>
                    <a:pt x="7093227" y="7620"/>
                  </a:lnTo>
                  <a:lnTo>
                    <a:pt x="0" y="6379210"/>
                  </a:lnTo>
                  <a:lnTo>
                    <a:pt x="92445762" y="6379210"/>
                  </a:lnTo>
                  <a:lnTo>
                    <a:pt x="99091669" y="0"/>
                  </a:lnTo>
                  <a:close/>
                </a:path>
              </a:pathLst>
            </a:custGeom>
            <a:solidFill>
              <a:srgbClr val="005A43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3170601" y="9904273"/>
            <a:ext cx="5117302" cy="20793"/>
          </a:xfrm>
          <a:prstGeom prst="line">
            <a:avLst/>
          </a:prstGeom>
          <a:ln w="47625" cap="rnd">
            <a:solidFill>
              <a:srgbClr val="6CC24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4812998" y="10087764"/>
            <a:ext cx="3474905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380999" y="9523105"/>
            <a:ext cx="1197429" cy="795773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405027" y="9819783"/>
            <a:ext cx="1155504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0"/>
              </a:lnSpc>
            </a:pPr>
            <a:r>
              <a:rPr lang="en-US" sz="1496" b="1" dirty="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FAIM 2025 | 34TH INTERNATIONAL CONFERENCE ON FLEXIBLE AUTOMATION AND INTELLIGENT MANUFACTURING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62800" y="1766674"/>
            <a:ext cx="3788066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82"/>
              </a:lnSpc>
              <a:spcBef>
                <a:spcPct val="0"/>
              </a:spcBef>
            </a:pPr>
            <a:r>
              <a:rPr lang="en-US" sz="4846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OVERVIEW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014971" y="-32058"/>
            <a:ext cx="10247460" cy="605772"/>
            <a:chOff x="0" y="0"/>
            <a:chExt cx="110375475" cy="63792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0375477" cy="6379210"/>
            </a:xfrm>
            <a:custGeom>
              <a:avLst/>
              <a:gdLst/>
              <a:ahLst/>
              <a:cxnLst/>
              <a:rect l="l" t="t" r="r" b="b"/>
              <a:pathLst>
                <a:path w="110375477" h="6379210">
                  <a:moveTo>
                    <a:pt x="103489373" y="0"/>
                  </a:moveTo>
                  <a:lnTo>
                    <a:pt x="13874011" y="0"/>
                  </a:lnTo>
                  <a:lnTo>
                    <a:pt x="7153131" y="7620"/>
                  </a:lnTo>
                  <a:lnTo>
                    <a:pt x="0" y="6379210"/>
                  </a:lnTo>
                  <a:lnTo>
                    <a:pt x="103729563" y="6379210"/>
                  </a:lnTo>
                  <a:lnTo>
                    <a:pt x="110375477" y="0"/>
                  </a:lnTo>
                  <a:close/>
                </a:path>
              </a:pathLst>
            </a:custGeom>
            <a:solidFill>
              <a:srgbClr val="005A4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0" y="-34308"/>
            <a:ext cx="11432610" cy="995070"/>
            <a:chOff x="0" y="0"/>
            <a:chExt cx="71329092" cy="63792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329091" cy="6379210"/>
            </a:xfrm>
            <a:custGeom>
              <a:avLst/>
              <a:gdLst/>
              <a:ahLst/>
              <a:cxnLst/>
              <a:rect l="l" t="t" r="r" b="b"/>
              <a:pathLst>
                <a:path w="71329091" h="6379210">
                  <a:moveTo>
                    <a:pt x="64537654" y="0"/>
                  </a:moveTo>
                  <a:lnTo>
                    <a:pt x="10963719" y="0"/>
                  </a:lnTo>
                  <a:lnTo>
                    <a:pt x="6945838" y="7620"/>
                  </a:lnTo>
                  <a:lnTo>
                    <a:pt x="0" y="6379210"/>
                  </a:lnTo>
                  <a:lnTo>
                    <a:pt x="64683184" y="6379210"/>
                  </a:lnTo>
                  <a:lnTo>
                    <a:pt x="71329091" y="0"/>
                  </a:lnTo>
                  <a:close/>
                </a:path>
              </a:pathLst>
            </a:custGeom>
            <a:solidFill>
              <a:srgbClr val="6CC24A"/>
            </a:solidFill>
          </p:spPr>
        </p:sp>
      </p:grpSp>
      <p:sp>
        <p:nvSpPr>
          <p:cNvPr id="16" name="AutoShape 16"/>
          <p:cNvSpPr/>
          <p:nvPr/>
        </p:nvSpPr>
        <p:spPr>
          <a:xfrm flipV="1">
            <a:off x="9831027" y="-124622"/>
            <a:ext cx="1076245" cy="1076245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17271812" y="-203213"/>
            <a:ext cx="838005" cy="773427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1982467" y="2078234"/>
            <a:ext cx="5532407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6895886" y="1987753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2" y="0"/>
                </a:lnTo>
                <a:lnTo>
                  <a:pt x="723852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111" b="-21111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2087331" y="323020"/>
            <a:ext cx="5532407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7000750" y="232538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2" y="0"/>
                </a:lnTo>
                <a:lnTo>
                  <a:pt x="723852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31096" y="9590229"/>
            <a:ext cx="15183243" cy="715315"/>
            <a:chOff x="0" y="0"/>
            <a:chExt cx="99091672" cy="637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091669" cy="6379210"/>
            </a:xfrm>
            <a:custGeom>
              <a:avLst/>
              <a:gdLst/>
              <a:ahLst/>
              <a:cxnLst/>
              <a:rect l="l" t="t" r="r" b="b"/>
              <a:pathLst>
                <a:path w="99091669" h="6379210">
                  <a:moveTo>
                    <a:pt x="92232925" y="0"/>
                  </a:moveTo>
                  <a:lnTo>
                    <a:pt x="13032981" y="0"/>
                  </a:lnTo>
                  <a:lnTo>
                    <a:pt x="7093227" y="7620"/>
                  </a:lnTo>
                  <a:lnTo>
                    <a:pt x="0" y="6379210"/>
                  </a:lnTo>
                  <a:lnTo>
                    <a:pt x="92445762" y="6379210"/>
                  </a:lnTo>
                  <a:lnTo>
                    <a:pt x="99091669" y="0"/>
                  </a:lnTo>
                  <a:close/>
                </a:path>
              </a:pathLst>
            </a:custGeom>
            <a:solidFill>
              <a:srgbClr val="005A43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3170601" y="9904273"/>
            <a:ext cx="5117302" cy="20793"/>
          </a:xfrm>
          <a:prstGeom prst="line">
            <a:avLst/>
          </a:prstGeom>
          <a:ln w="47625" cap="rnd">
            <a:solidFill>
              <a:srgbClr val="6CC24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4812998" y="10087764"/>
            <a:ext cx="3474905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457200" y="9593728"/>
            <a:ext cx="947826" cy="711804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405027" y="9819783"/>
            <a:ext cx="1155504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0"/>
              </a:lnSpc>
            </a:pPr>
            <a:r>
              <a:rPr lang="en-US" sz="1496" b="1" dirty="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FAIM 2025 | 34TH INTERNATIONAL CONFERENCE ON FLEXIBLE AUTOMATION AND INTELLIGENT MANUFACTURING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014971" y="-18544"/>
            <a:ext cx="10247460" cy="592257"/>
            <a:chOff x="0" y="0"/>
            <a:chExt cx="110375475" cy="63792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0375477" cy="6379210"/>
            </a:xfrm>
            <a:custGeom>
              <a:avLst/>
              <a:gdLst/>
              <a:ahLst/>
              <a:cxnLst/>
              <a:rect l="l" t="t" r="r" b="b"/>
              <a:pathLst>
                <a:path w="110375477" h="6379210">
                  <a:moveTo>
                    <a:pt x="103489373" y="0"/>
                  </a:moveTo>
                  <a:lnTo>
                    <a:pt x="13874011" y="0"/>
                  </a:lnTo>
                  <a:lnTo>
                    <a:pt x="7153131" y="7620"/>
                  </a:lnTo>
                  <a:lnTo>
                    <a:pt x="0" y="6379210"/>
                  </a:lnTo>
                  <a:lnTo>
                    <a:pt x="103729563" y="6379210"/>
                  </a:lnTo>
                  <a:lnTo>
                    <a:pt x="110375477" y="0"/>
                  </a:lnTo>
                  <a:close/>
                </a:path>
              </a:pathLst>
            </a:custGeom>
            <a:solidFill>
              <a:srgbClr val="005A43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31096" y="-18544"/>
            <a:ext cx="11432610" cy="988856"/>
            <a:chOff x="0" y="0"/>
            <a:chExt cx="71329092" cy="637921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1329091" cy="6379210"/>
            </a:xfrm>
            <a:custGeom>
              <a:avLst/>
              <a:gdLst/>
              <a:ahLst/>
              <a:cxnLst/>
              <a:rect l="l" t="t" r="r" b="b"/>
              <a:pathLst>
                <a:path w="71329091" h="6379210">
                  <a:moveTo>
                    <a:pt x="64537654" y="0"/>
                  </a:moveTo>
                  <a:lnTo>
                    <a:pt x="10963719" y="0"/>
                  </a:lnTo>
                  <a:lnTo>
                    <a:pt x="6945838" y="7620"/>
                  </a:lnTo>
                  <a:lnTo>
                    <a:pt x="0" y="6379210"/>
                  </a:lnTo>
                  <a:lnTo>
                    <a:pt x="64683184" y="6379210"/>
                  </a:lnTo>
                  <a:lnTo>
                    <a:pt x="71329091" y="0"/>
                  </a:lnTo>
                  <a:close/>
                </a:path>
              </a:pathLst>
            </a:custGeom>
            <a:solidFill>
              <a:srgbClr val="6CC24A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2057353" y="254664"/>
            <a:ext cx="1140862" cy="437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1"/>
              </a:lnSpc>
              <a:spcBef>
                <a:spcPct val="0"/>
              </a:spcBef>
            </a:pPr>
            <a:r>
              <a:rPr lang="en-US" sz="3074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TITLE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9753600" y="-102418"/>
            <a:ext cx="1076245" cy="1076245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17271812" y="-203213"/>
            <a:ext cx="838005" cy="773427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1982467" y="2078234"/>
            <a:ext cx="5532407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6895886" y="1987753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2" y="0"/>
                </a:lnTo>
                <a:lnTo>
                  <a:pt x="723852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2087331" y="323020"/>
            <a:ext cx="5532407" cy="0"/>
          </a:xfrm>
          <a:prstGeom prst="line">
            <a:avLst/>
          </a:prstGeom>
          <a:ln w="19050" cap="rnd">
            <a:solidFill>
              <a:srgbClr val="005A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7000750" y="232538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2" y="0"/>
                </a:lnTo>
                <a:lnTo>
                  <a:pt x="723852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31096" y="9590229"/>
            <a:ext cx="15155653" cy="715315"/>
            <a:chOff x="0" y="0"/>
            <a:chExt cx="99091672" cy="637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091669" cy="6379210"/>
            </a:xfrm>
            <a:custGeom>
              <a:avLst/>
              <a:gdLst/>
              <a:ahLst/>
              <a:cxnLst/>
              <a:rect l="l" t="t" r="r" b="b"/>
              <a:pathLst>
                <a:path w="99091669" h="6379210">
                  <a:moveTo>
                    <a:pt x="92232925" y="0"/>
                  </a:moveTo>
                  <a:lnTo>
                    <a:pt x="13032981" y="0"/>
                  </a:lnTo>
                  <a:lnTo>
                    <a:pt x="7093227" y="7620"/>
                  </a:lnTo>
                  <a:lnTo>
                    <a:pt x="0" y="6379210"/>
                  </a:lnTo>
                  <a:lnTo>
                    <a:pt x="92445762" y="6379210"/>
                  </a:lnTo>
                  <a:lnTo>
                    <a:pt x="9909166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3170601" y="9904273"/>
            <a:ext cx="5117302" cy="20793"/>
          </a:xfrm>
          <a:prstGeom prst="line">
            <a:avLst/>
          </a:prstGeom>
          <a:ln w="47625" cap="rnd">
            <a:solidFill>
              <a:srgbClr val="6CC24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4812998" y="10087764"/>
            <a:ext cx="3474905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-31096" y="9590228"/>
            <a:ext cx="1436026" cy="1022443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405027" y="9819783"/>
            <a:ext cx="1155504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0"/>
              </a:lnSpc>
            </a:pPr>
            <a:r>
              <a:rPr lang="en-US" sz="1496" b="1" dirty="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FAIM 2025 | 34TH INTERNATIONAL CONFERENCE ON FLEXIBLE AUTOMATION AND INTELLIGENT MANUFACTURING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014971" y="-18544"/>
            <a:ext cx="10247460" cy="592257"/>
            <a:chOff x="0" y="0"/>
            <a:chExt cx="110375475" cy="63792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0375477" cy="6379210"/>
            </a:xfrm>
            <a:custGeom>
              <a:avLst/>
              <a:gdLst/>
              <a:ahLst/>
              <a:cxnLst/>
              <a:rect l="l" t="t" r="r" b="b"/>
              <a:pathLst>
                <a:path w="110375477" h="6379210">
                  <a:moveTo>
                    <a:pt x="103489373" y="0"/>
                  </a:moveTo>
                  <a:lnTo>
                    <a:pt x="13874011" y="0"/>
                  </a:lnTo>
                  <a:lnTo>
                    <a:pt x="7153131" y="7620"/>
                  </a:lnTo>
                  <a:lnTo>
                    <a:pt x="0" y="6379210"/>
                  </a:lnTo>
                  <a:lnTo>
                    <a:pt x="103729563" y="6379210"/>
                  </a:lnTo>
                  <a:lnTo>
                    <a:pt x="11037547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31096" y="-52146"/>
            <a:ext cx="11432610" cy="1022458"/>
            <a:chOff x="0" y="0"/>
            <a:chExt cx="71329092" cy="637921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1329091" cy="6379210"/>
            </a:xfrm>
            <a:custGeom>
              <a:avLst/>
              <a:gdLst/>
              <a:ahLst/>
              <a:cxnLst/>
              <a:rect l="l" t="t" r="r" b="b"/>
              <a:pathLst>
                <a:path w="71329091" h="6379210">
                  <a:moveTo>
                    <a:pt x="64537654" y="0"/>
                  </a:moveTo>
                  <a:lnTo>
                    <a:pt x="10963719" y="0"/>
                  </a:lnTo>
                  <a:lnTo>
                    <a:pt x="6945838" y="7620"/>
                  </a:lnTo>
                  <a:lnTo>
                    <a:pt x="0" y="6379210"/>
                  </a:lnTo>
                  <a:lnTo>
                    <a:pt x="64683184" y="6379210"/>
                  </a:lnTo>
                  <a:lnTo>
                    <a:pt x="71329091" y="0"/>
                  </a:lnTo>
                  <a:close/>
                </a:path>
              </a:pathLst>
            </a:custGeom>
            <a:solidFill>
              <a:srgbClr val="6CC24A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4142036" y="4173724"/>
            <a:ext cx="10003929" cy="168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22"/>
              </a:lnSpc>
              <a:spcBef>
                <a:spcPct val="0"/>
              </a:spcBef>
            </a:pPr>
            <a:r>
              <a:rPr lang="en-US" sz="11855" b="1">
                <a:solidFill>
                  <a:srgbClr val="FFFFFF"/>
                </a:solidFill>
                <a:latin typeface="Gotham Heavy"/>
                <a:ea typeface="Gotham Heavy"/>
                <a:cs typeface="Gotham Heavy"/>
                <a:sym typeface="Gotham Heavy"/>
              </a:rPr>
              <a:t>THANK YOU!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9723992" y="-109276"/>
            <a:ext cx="1076245" cy="1076245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17271812" y="-203213"/>
            <a:ext cx="838005" cy="773427"/>
          </a:xfrm>
          <a:prstGeom prst="line">
            <a:avLst/>
          </a:prstGeom>
          <a:ln w="9525" cap="rnd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1982467" y="2078234"/>
            <a:ext cx="5532407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6895886" y="1987753"/>
            <a:ext cx="723853" cy="180963"/>
          </a:xfrm>
          <a:custGeom>
            <a:avLst/>
            <a:gdLst/>
            <a:ahLst/>
            <a:cxnLst/>
            <a:rect l="l" t="t" r="r" b="b"/>
            <a:pathLst>
              <a:path w="723853" h="180963">
                <a:moveTo>
                  <a:pt x="0" y="0"/>
                </a:moveTo>
                <a:lnTo>
                  <a:pt x="723852" y="0"/>
                </a:lnTo>
                <a:lnTo>
                  <a:pt x="723852" y="180963"/>
                </a:lnTo>
                <a:lnTo>
                  <a:pt x="0" y="18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Macintosh PowerPoint</Application>
  <PresentationFormat>Custom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Gotham Bold</vt:lpstr>
      <vt:lpstr>Arial</vt:lpstr>
      <vt:lpstr>Gotham Heavy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34th International Conference on Flexible Automation and Intelligent Manufacturing</dc:title>
  <cp:lastModifiedBy>Elizabeth Lockwood</cp:lastModifiedBy>
  <cp:revision>4</cp:revision>
  <dcterms:created xsi:type="dcterms:W3CDTF">2006-08-16T00:00:00Z</dcterms:created>
  <dcterms:modified xsi:type="dcterms:W3CDTF">2025-03-03T21:25:59Z</dcterms:modified>
  <dc:identifier>DAGgtKFbI6I</dc:identifier>
</cp:coreProperties>
</file>