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harathinet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24" autoAdjust="0"/>
  </p:normalViewPr>
  <p:slideViewPr>
    <p:cSldViewPr>
      <p:cViewPr varScale="1">
        <p:scale>
          <a:sx n="119" d="100"/>
          <a:sy n="119" d="100"/>
        </p:scale>
        <p:origin x="13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DAF4-8AAA-47F1-9541-5E293B69EF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2808D-48DC-4B70-A690-9EDEBA9B54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2808D-48DC-4B70-A690-9EDEBA9B548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2357430"/>
            <a:ext cx="542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</a:t>
            </a:r>
            <a:r>
              <a:rPr lang="en-US" dirty="0" smtClean="0"/>
              <a:t>K DHANUSH                                                                                                               </a:t>
            </a:r>
            <a:r>
              <a:rPr lang="en-US" dirty="0" err="1" smtClean="0"/>
              <a:t>registernumber</a:t>
            </a:r>
            <a:r>
              <a:rPr lang="en-US" dirty="0" smtClean="0"/>
              <a:t>  </a:t>
            </a:r>
            <a:r>
              <a:rPr lang="en-US" dirty="0" smtClean="0"/>
              <a:t>312214226                                                                                                 </a:t>
            </a:r>
            <a:r>
              <a:rPr lang="en-US" dirty="0" err="1" smtClean="0"/>
              <a:t>collegename</a:t>
            </a:r>
            <a:r>
              <a:rPr lang="en-US" dirty="0" smtClean="0"/>
              <a:t>  </a:t>
            </a:r>
            <a:r>
              <a:rPr lang="en-US" dirty="0" err="1" smtClean="0"/>
              <a:t>st.thomascollege</a:t>
            </a:r>
            <a:r>
              <a:rPr lang="en-US" dirty="0" smtClean="0"/>
              <a:t> </a:t>
            </a:r>
            <a:r>
              <a:rPr lang="en-US" dirty="0" err="1" smtClean="0"/>
              <a:t>ofarts</a:t>
            </a:r>
            <a:r>
              <a:rPr lang="en-US" dirty="0" smtClean="0"/>
              <a:t> and science                                                               </a:t>
            </a:r>
            <a:r>
              <a:rPr lang="en-US" dirty="0" err="1" smtClean="0"/>
              <a:t>deptname</a:t>
            </a:r>
            <a:r>
              <a:rPr lang="en-US" dirty="0" smtClean="0"/>
              <a:t> commerce with accounting finance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214290"/>
            <a:ext cx="4855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026" name="Picture 2" descr="C:\Users\Bharathinet\Desktop\Staff-Attendance-Sign-In-Database-This-figure-displays-the-list-of-signed-in-staff-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8096250" cy="2600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1.Project overview .</a:t>
            </a:r>
            <a:r>
              <a:rPr lang="en-US" dirty="0" err="1" smtClean="0"/>
              <a:t>Employabilityskills</a:t>
            </a:r>
            <a:r>
              <a:rPr lang="en-US" dirty="0" smtClean="0"/>
              <a:t> </a:t>
            </a:r>
            <a:r>
              <a:rPr lang="en-US" dirty="0"/>
              <a:t>(sometimes called 'soft' skills) refer to a set of transferable skills and key personal attributes which are highly valued by employers and essential for effective performance in the </a:t>
            </a:r>
            <a:r>
              <a:rPr lang="en-US" dirty="0" smtClean="0"/>
              <a:t>workplace.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3.Endusers                                                                    </a:t>
            </a:r>
            <a:r>
              <a:rPr lang="en-US" dirty="0"/>
              <a:t>Some typical characteristics of end users are: They are not experts in the IT field and may not have in-depth knowledge of the systems they use. They are the people who will be using the system on a daily basis to do their job. They need to be able to use the system easily and efficiently in order to be productive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3.problemstatement                                               </a:t>
            </a:r>
            <a:endParaRPr lang="en-US" dirty="0"/>
          </a:p>
          <a:p>
            <a:r>
              <a:rPr lang="en-US" dirty="0"/>
              <a:t>But when a pattern of absences results in lost productivity, or impedes the work of others, attendance can become an issue. Attendance problems may show up as: Unauthorized or unscheduled absences. A pattern of before and after weekend absences. Tardiness and early </a:t>
            </a:r>
            <a:r>
              <a:rPr lang="en-US" dirty="0" smtClean="0"/>
              <a:t>departures.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2976" y="428604"/>
            <a:ext cx="6715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4.oursolution and proposition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000100" y="1357298"/>
            <a:ext cx="72866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Flexible working can help to solve many of absenteeism's most common causes. Employees have to juggle work commitments and childcare, deal with long-term physical or </a:t>
            </a:r>
            <a:r>
              <a:rPr lang="en-US" i="1" dirty="0" smtClean="0"/>
              <a:t>mental illness, or even just work a particularly s</a:t>
            </a:r>
            <a:r>
              <a:rPr lang="en-US" dirty="0" smtClean="0"/>
              <a:t>tressful </a:t>
            </a:r>
            <a:r>
              <a:rPr lang="en-US" dirty="0" err="1" smtClean="0"/>
              <a:t>joxible</a:t>
            </a:r>
            <a:r>
              <a:rPr lang="en-US" dirty="0" smtClean="0"/>
              <a:t> working. Flexible working can help to solve many of absenteeism's most common causes.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8794" y="1142984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5.Dataset description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8662" y="164305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data set contains employee numbers and names, gender, city, job title, department, store location, business unit, division, age, length of service, and the number of hour absent.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857232"/>
            <a:ext cx="4071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6.modelingapproach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2910" y="1357298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7143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7.Results and discussion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24" y="1571612"/>
            <a:ext cx="60007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Don't repeat results.</a:t>
            </a:r>
          </a:p>
          <a:p>
            <a:r>
              <a:rPr lang="en-US" dirty="0"/>
              <a:t>Order simple to complex (building to conclusion); or may state conclusion first.</a:t>
            </a:r>
          </a:p>
          <a:p>
            <a:r>
              <a:rPr lang="en-US" dirty="0"/>
              <a:t>Conclusion should be consistent with study objectives/research question. ...</a:t>
            </a:r>
          </a:p>
          <a:p>
            <a:r>
              <a:rPr lang="en-US" dirty="0"/>
              <a:t>Emphasize what is new, different, or important about your results.</a:t>
            </a:r>
          </a:p>
          <a:p>
            <a:r>
              <a:rPr lang="en-US" dirty="0"/>
              <a:t>Consider alternative explanations for the results.</a:t>
            </a:r>
          </a:p>
          <a:p>
            <a:r>
              <a:rPr lang="en-US" dirty="0"/>
              <a:t>Limit speculation.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0034" y="10001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8. conclusion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5720" y="1428736"/>
            <a:ext cx="6572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Conclusion finally the </a:t>
            </a:r>
            <a:r>
              <a:rPr lang="en-US" dirty="0" err="1" smtClean="0"/>
              <a:t>benifitsthat</a:t>
            </a:r>
            <a:r>
              <a:rPr lang="en-US" dirty="0" smtClean="0"/>
              <a:t> a </a:t>
            </a:r>
            <a:r>
              <a:rPr lang="en-US" dirty="0" err="1" smtClean="0"/>
              <a:t>sophiscated</a:t>
            </a:r>
            <a:r>
              <a:rPr lang="en-US" dirty="0" smtClean="0"/>
              <a:t> hr information system brings cannot </a:t>
            </a:r>
            <a:r>
              <a:rPr lang="en-US" dirty="0" err="1" smtClean="0"/>
              <a:t>beoveremphasized</a:t>
            </a:r>
            <a:r>
              <a:rPr lang="en-US" dirty="0" smtClean="0"/>
              <a:t>  an </a:t>
            </a:r>
            <a:r>
              <a:rPr lang="en-US" dirty="0" err="1" smtClean="0"/>
              <a:t>effrective,reliable</a:t>
            </a:r>
            <a:r>
              <a:rPr lang="en-US" dirty="0" smtClean="0"/>
              <a:t>, and safe system ensures </a:t>
            </a:r>
            <a:r>
              <a:rPr lang="en-US" dirty="0" err="1" smtClean="0"/>
              <a:t>convinent</a:t>
            </a:r>
            <a:r>
              <a:rPr lang="en-US" dirty="0" smtClean="0"/>
              <a:t> </a:t>
            </a:r>
            <a:r>
              <a:rPr lang="en-US" dirty="0" err="1" smtClean="0"/>
              <a:t>admistration</a:t>
            </a:r>
            <a:r>
              <a:rPr lang="en-US" dirty="0"/>
              <a:t> </a:t>
            </a:r>
            <a:r>
              <a:rPr lang="en-US" dirty="0" smtClean="0"/>
              <a:t>towards the organizations </a:t>
            </a:r>
            <a:r>
              <a:rPr lang="en-US" dirty="0" err="1" smtClean="0"/>
              <a:t>prosperty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220</Words>
  <Application>Microsoft Office PowerPoint</Application>
  <PresentationFormat>On-screen Show (4:3)</PresentationFormat>
  <Paragraphs>23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1.Project overview .Employabilityskills (sometimes called 'soft' skills) refer to a set of transferable skills and key personal attributes which are highly valued by employers and essential for effective performance in the workplace.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2.Project projectoverview .Employabilityskills (sometimes called 'soft' skills) refer to a set of transferable skills and key personal attributes which are highly valued by employers and essential for effective performance in the workplace.</dc:title>
  <dc:creator>Bharathinet</dc:creator>
  <cp:lastModifiedBy>User</cp:lastModifiedBy>
  <cp:revision>13</cp:revision>
  <dcterms:created xsi:type="dcterms:W3CDTF">2024-08-31T09:46:43Z</dcterms:created>
  <dcterms:modified xsi:type="dcterms:W3CDTF">2024-09-10T10:32:46Z</dcterms:modified>
</cp:coreProperties>
</file>