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BEB5-9679-47BA-97D9-C6E9A57A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CC7E-7BF7-4069-9F78-1016439D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09B-7CD4-463D-9345-8352647F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B10D-2652-47D7-AFA0-A90D3BA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5423-0740-4F9D-BDC0-ADA1BED8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1D02-5C1B-41FD-93BC-1091DF59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0584-8E5B-4519-8244-BC2717D20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00E5-F0DC-491B-90ED-6F4F04A9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C6D5-5E16-4663-AC56-CDA631A0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CE42-E2A3-40EA-81D0-911ADFED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0E7A8-BBAD-4474-B224-F59A276C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D3C1-7D41-4C5F-8CDF-AEE2A742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B75F-2954-4EBD-B363-3D323993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A246-65E6-4E35-B71B-5E81D6E8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B96-2545-4959-8222-B012B5E4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37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4166-CCE7-4CC0-B42B-8C69757C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37D-2A41-4A86-9011-C6B74F0C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5817-B43F-4DF4-AEA7-A45E0533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046A-773C-4217-BB15-12FB53C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9CDD-D5DA-4A29-99F4-306BBEB1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9D14-707D-4214-82FB-8BBE3BF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BEB1C-A74E-46EE-AF99-C46B5797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F318-009C-435E-8066-50CD4E2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1AC4-0CA5-42AF-B6A7-299E969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873D-2B55-4C0D-8699-F04170D4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62F-BC55-4D90-8CAE-F6523585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5609-3EB6-4708-B99E-26EA3FC0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C452-A4D1-4AD7-B93F-0AC132C5B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DA839-DEA1-444A-BD6E-3A689E56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23BA-5AFC-41EE-B5BE-0352FDAA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FF7B1-CD03-439B-A742-CD174515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C99E-AF1B-4976-87AA-768E1007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314A-B887-4934-9A09-AB372DEB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29DE-2BC8-4BCA-A280-2DA0835BC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A7F27-090C-4B75-9584-2E3A810F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22788-7D3C-44CC-A8B1-D1FE11D5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C375-7B29-41CE-8802-328A3624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8C99D-B294-40BF-89AF-E60CF81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263FA-B28F-41D0-83B5-95906615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5B65-EA16-49EE-BC23-EBD3B7AA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E334-8628-438C-A6FC-F658B63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1EF1E-26CD-41B3-B1E4-39D7A2F1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240B9-A80F-4FC8-A780-DB2D399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DFC00-1F00-463B-BC33-C9564B36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473AE-E5F6-4F45-B5BC-B5F80C19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B06E-8A67-42F4-95F8-FB0A57D0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2DE7-D564-405E-A929-8FFDD24A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5048-A3A5-4BE5-8181-453E0946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26A25-4DA8-4057-9E39-4337A24B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4909-CEB3-4DB9-A088-4993DBE9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A01C-0C35-424F-BF24-DF32D9B4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1D808-3E38-425C-AA36-A91E8D9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51B0-AF89-487E-92F8-9AA422FA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DA021-3A8B-4B88-BC5F-A718F407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2C91-ABF7-43B1-A7CA-5FA186BA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BD7E-677F-4ACA-B298-5AF3E27D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59476-ABE8-4B8F-BC1F-65121727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906F-4EEC-4F49-9E2B-D3F6F80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C8325-125E-4071-8502-EE94B063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24B8-FEE3-4AE2-9C55-9538DFA3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E4BD-EF57-49D8-893F-1714EFBB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16AB-C974-48BE-A340-D1FE13A8D68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7B9EB-412A-47D7-B596-44A1FA29D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B995-35AC-4C37-8C51-DA5297516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D727-5EDB-474E-987D-64C037B4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2BCC8-9FB2-4670-8165-53E39F207E0F}"/>
              </a:ext>
            </a:extLst>
          </p:cNvPr>
          <p:cNvSpPr/>
          <p:nvPr/>
        </p:nvSpPr>
        <p:spPr bwMode="auto">
          <a:xfrm>
            <a:off x="269239" y="4400127"/>
            <a:ext cx="11653523" cy="231576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41618-13B8-4154-BE98-9E6249E023E2}"/>
              </a:ext>
            </a:extLst>
          </p:cNvPr>
          <p:cNvSpPr txBox="1"/>
          <p:nvPr/>
        </p:nvSpPr>
        <p:spPr>
          <a:xfrm>
            <a:off x="269239" y="4400127"/>
            <a:ext cx="206766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429A3-53B2-4170-B2DD-4A538A0D53D5}"/>
              </a:ext>
            </a:extLst>
          </p:cNvPr>
          <p:cNvSpPr/>
          <p:nvPr/>
        </p:nvSpPr>
        <p:spPr bwMode="auto">
          <a:xfrm>
            <a:off x="360033" y="1922525"/>
            <a:ext cx="2160550" cy="164745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08F24-E5B6-45B6-8C74-00A690CE67E0}"/>
              </a:ext>
            </a:extLst>
          </p:cNvPr>
          <p:cNvSpPr txBox="1"/>
          <p:nvPr/>
        </p:nvSpPr>
        <p:spPr>
          <a:xfrm>
            <a:off x="285331" y="1922524"/>
            <a:ext cx="2063371" cy="142112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 share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D58C-7999-412A-B4D5-06A133A45311}"/>
              </a:ext>
            </a:extLst>
          </p:cNvPr>
          <p:cNvSpPr/>
          <p:nvPr/>
        </p:nvSpPr>
        <p:spPr bwMode="auto">
          <a:xfrm>
            <a:off x="3913277" y="1922525"/>
            <a:ext cx="3340666" cy="164745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 Cluster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Any Azure VM size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Auto-scale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BA067-8D50-4277-A71A-CD1189DCC1C5}"/>
              </a:ext>
            </a:extLst>
          </p:cNvPr>
          <p:cNvSpPr/>
          <p:nvPr/>
        </p:nvSpPr>
        <p:spPr bwMode="auto">
          <a:xfrm>
            <a:off x="8429283" y="1910466"/>
            <a:ext cx="3493478" cy="166405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22381-E6FE-410D-B82C-29E2ADCB2EE9}"/>
              </a:ext>
            </a:extLst>
          </p:cNvPr>
          <p:cNvSpPr txBox="1"/>
          <p:nvPr/>
        </p:nvSpPr>
        <p:spPr>
          <a:xfrm>
            <a:off x="8491149" y="1925111"/>
            <a:ext cx="3510997" cy="160668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 Image Repository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Docker Registry 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AML prebuilt images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 Hub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6D183-FB94-4DA5-8B57-4476BDF8FBCC}"/>
              </a:ext>
            </a:extLst>
          </p:cNvPr>
          <p:cNvSpPr txBox="1"/>
          <p:nvPr/>
        </p:nvSpPr>
        <p:spPr>
          <a:xfrm>
            <a:off x="3705535" y="665023"/>
            <a:ext cx="36213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A021-A51F-44EB-AE40-350AF32DD9FB}"/>
              </a:ext>
            </a:extLst>
          </p:cNvPr>
          <p:cNvSpPr txBox="1"/>
          <p:nvPr/>
        </p:nvSpPr>
        <p:spPr>
          <a:xfrm>
            <a:off x="6955536" y="4543658"/>
            <a:ext cx="3510997" cy="145130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Submit job using Python script/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Jupyter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Scripts in the source directory will be uploaded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4003A7E-7980-45B6-9B16-B3097331C2B8}"/>
              </a:ext>
            </a:extLst>
          </p:cNvPr>
          <p:cNvSpPr/>
          <p:nvPr/>
        </p:nvSpPr>
        <p:spPr bwMode="auto">
          <a:xfrm>
            <a:off x="5224517" y="3825013"/>
            <a:ext cx="448212" cy="38207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D22D9-C8B9-4A29-A0E1-BDE10EE81A0C}"/>
              </a:ext>
            </a:extLst>
          </p:cNvPr>
          <p:cNvSpPr txBox="1"/>
          <p:nvPr/>
        </p:nvSpPr>
        <p:spPr>
          <a:xfrm>
            <a:off x="5774245" y="3722718"/>
            <a:ext cx="223277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Job Submission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F8AAA9C-B71C-48FA-A905-551F2570F1F2}"/>
              </a:ext>
            </a:extLst>
          </p:cNvPr>
          <p:cNvSpPr/>
          <p:nvPr/>
        </p:nvSpPr>
        <p:spPr bwMode="auto">
          <a:xfrm rot="5400000">
            <a:off x="2799782" y="2231047"/>
            <a:ext cx="448212" cy="38207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2B73D-BB22-4E77-A5BC-90D371080C62}"/>
              </a:ext>
            </a:extLst>
          </p:cNvPr>
          <p:cNvSpPr txBox="1"/>
          <p:nvPr/>
        </p:nvSpPr>
        <p:spPr>
          <a:xfrm>
            <a:off x="2645271" y="2620123"/>
            <a:ext cx="1224821" cy="10168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Mount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FF61664D-EABF-40F9-9E30-87968BE29092}"/>
              </a:ext>
            </a:extLst>
          </p:cNvPr>
          <p:cNvSpPr/>
          <p:nvPr/>
        </p:nvSpPr>
        <p:spPr bwMode="auto">
          <a:xfrm rot="16200000">
            <a:off x="7530188" y="2327348"/>
            <a:ext cx="448212" cy="38207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1098F-D8FD-406B-9BE0-04878B7EF2E7}"/>
              </a:ext>
            </a:extLst>
          </p:cNvPr>
          <p:cNvSpPr txBox="1"/>
          <p:nvPr/>
        </p:nvSpPr>
        <p:spPr>
          <a:xfrm>
            <a:off x="7268623" y="2623923"/>
            <a:ext cx="1219550" cy="1018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Docker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584089A2-941C-46EE-B98A-50F339CC1DC3}"/>
              </a:ext>
            </a:extLst>
          </p:cNvPr>
          <p:cNvSpPr/>
          <p:nvPr/>
        </p:nvSpPr>
        <p:spPr bwMode="auto">
          <a:xfrm>
            <a:off x="5135397" y="1324908"/>
            <a:ext cx="448212" cy="382078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EA528D-7614-4EDD-80A8-13BE5C26DE2E}"/>
              </a:ext>
            </a:extLst>
          </p:cNvPr>
          <p:cNvSpPr txBox="1"/>
          <p:nvPr/>
        </p:nvSpPr>
        <p:spPr>
          <a:xfrm>
            <a:off x="5552193" y="1230634"/>
            <a:ext cx="156541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Reporting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367665-E365-462E-91D1-D87452616EFE}"/>
              </a:ext>
            </a:extLst>
          </p:cNvPr>
          <p:cNvSpPr txBox="1"/>
          <p:nvPr/>
        </p:nvSpPr>
        <p:spPr>
          <a:xfrm>
            <a:off x="3350159" y="168920"/>
            <a:ext cx="4430301" cy="1018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79285" tIns="143428" rIns="179285" bIns="143428" rtlCol="0">
            <a:spAutoFit/>
          </a:bodyPr>
          <a:lstStyle/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Portal</a:t>
            </a:r>
          </a:p>
          <a:p>
            <a:pPr marL="336145" indent="-336145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 metrics/logs via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21CA7-BB4A-4E8E-8349-63840ACDCF13}"/>
              </a:ext>
            </a:extLst>
          </p:cNvPr>
          <p:cNvSpPr txBox="1"/>
          <p:nvPr/>
        </p:nvSpPr>
        <p:spPr>
          <a:xfrm>
            <a:off x="428321" y="4964977"/>
            <a:ext cx="6244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est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= Estimator(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source_directory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='scripts',</a:t>
            </a:r>
          </a:p>
          <a:p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script_params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script_params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compute_target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compute_target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entry_script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='train.py',</a:t>
            </a:r>
          </a:p>
          <a:p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environment_definition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rc.environment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run = 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experiment.submit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(config=</a:t>
            </a:r>
            <a:r>
              <a:rPr lang="en-US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est</a:t>
            </a:r>
            <a:r>
              <a:rPr lang="en-US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997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Naoto Usuyama</dc:creator>
  <cp:lastModifiedBy>Naoto Usuyama</cp:lastModifiedBy>
  <cp:revision>2</cp:revision>
  <cp:lastPrinted>2019-06-29T01:16:43Z</cp:lastPrinted>
  <dcterms:created xsi:type="dcterms:W3CDTF">2019-06-29T01:13:34Z</dcterms:created>
  <dcterms:modified xsi:type="dcterms:W3CDTF">2019-06-29T01:23:14Z</dcterms:modified>
</cp:coreProperties>
</file>