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72" r:id="rId4"/>
    <p:sldId id="34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196E-E7D4-44D8-8FAF-FDE6372CE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ED72-5398-4E8A-BA9F-5905B9C30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04F1-3002-490A-ACF4-24651C77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EB8E-F0A9-42C8-B13F-44D9877E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2D86-FB5F-457A-8C71-C54A8487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16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501B-5F89-40EC-A67E-25A47F65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8A467-D40E-488F-8D16-23481E291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C111-26F0-49CE-A120-63471CD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2542-64AA-4056-8BE8-63565F20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5CE8-38DF-43D7-B954-19037CB1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3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094E-EC0D-40A3-9553-5CCC15FB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E56F-638C-410A-B4AB-F27E4352F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F1A4-FD7E-439E-BFAA-0D7DD3D8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36C7-921E-4878-B733-D9FD5932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D223-F3C0-4DFA-AC4D-2348ECBC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93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39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769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042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0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060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94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73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97A0-5870-4162-A455-17FBD8CA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981B-C38D-4E10-9390-11DB5B7B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5EE1B-F5E5-4D0C-A4B4-EE85CB0B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7D33-45F0-46AB-8CA2-301A18C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ECB-2D84-4992-A6BD-0D653958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93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77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937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518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58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23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2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18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74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88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4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EF5B-AF7F-4BE5-AA76-AC0FD2C3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DEE1-1C64-4858-A8CE-FA5BF11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4E1F-3599-45CE-8980-871842F4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3DF1F-A1BD-4B5A-B00A-96050EBD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1BFF-7F79-4D7B-90AF-679228FA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771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919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50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96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0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5A66-56DD-4EAD-9FF0-43596639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526B-9522-4843-B3A0-E0F3E201E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B11B0-5E6A-4705-9472-8F96DDAE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3B90-0062-4470-BD97-97E92122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3BFB-6B8D-474F-85D2-0554BBD8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D9BA3-4C32-4004-8001-3DD727EA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9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2CE1-8D9E-4715-A19C-C88E3CD2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5889-7003-493C-8330-1B80060E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BE4E-BBA4-493E-BDCA-A66F7DA3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F6C30-7EBC-427A-B3E1-12CED39B8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CD7E0-DAD5-4D83-8D3F-D7C70CA25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6E9D7-17A0-420E-8AD8-CF3F6D2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169BB-8F4C-45A3-BD1C-1C57E388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F1C37-3FD1-4D88-A779-D59591FF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CFA4-4298-4F8E-8E3E-798B6281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F5EA6-DB4D-49EF-921C-366156B8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85882-E2D6-4292-8C7B-413180F0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C08DD-F673-42C3-A909-08E7C91F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9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75A2F-61B7-4F0A-9610-6645E3EC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84620-7CFB-439B-8426-344F6360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8E8D-4530-4725-BDAA-BD128348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68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DEB1-B9FF-4F66-B6C6-3F72B26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9A31-F913-4B6C-BA7C-BAFF7813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08A0A-6A93-4901-B342-DDEF2A6E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F3A29-F6E1-4303-9A96-0E112748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85A4-8234-4ABC-B854-7B852843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B922-B3FB-4E98-B50B-C2F81FBA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634E-56CB-4ADB-9AFD-5D5487BC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DACF-A384-4293-B167-6D64FAB4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74CEC-40C9-418D-8D50-A492BF51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60142-1968-46F7-8478-623CA1A6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B844-BF12-4C19-9BC1-7E8B960D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1598F-9625-4088-976C-8C4CC05D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9F217-2EE0-41E2-8689-9013552C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225AE-C712-4160-B5D5-37407BC40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5DD6-C6F5-4646-851A-B3BFCC4F2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17A2C-47D7-40CE-90AE-985BD2CA92AC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4FE6-D093-4DF3-BC4E-3F429FC13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55D34-CBAF-4F71-8DC9-71F5E66A5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C0A5-D6D3-4307-B7EE-679272262F0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2BA31-B173-4EBE-96EA-EC94192D12AC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24/05/2019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C0FE36-2431-430E-8C38-B2B50E3590E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77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9C3C-4397-46D6-A13E-5C380E14882E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C172-BC41-4C6E-B39E-1310C769341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6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0"/>
            <a:ext cx="8620125" cy="6858000"/>
          </a:xfrm>
          <a:prstGeom prst="rect">
            <a:avLst/>
          </a:prstGeom>
        </p:spPr>
      </p:pic>
      <p:sp>
        <p:nvSpPr>
          <p:cNvPr id="6" name="Retângulo: Cantos Arredondados 5"/>
          <p:cNvSpPr/>
          <p:nvPr/>
        </p:nvSpPr>
        <p:spPr>
          <a:xfrm>
            <a:off x="1247774" y="2519774"/>
            <a:ext cx="962025" cy="471075"/>
          </a:xfrm>
          <a:custGeom>
            <a:avLst/>
            <a:gdLst>
              <a:gd name="connsiteX0" fmla="*/ 0 w 1709738"/>
              <a:gd name="connsiteY0" fmla="*/ 42001 h 252000"/>
              <a:gd name="connsiteX1" fmla="*/ 42001 w 1709738"/>
              <a:gd name="connsiteY1" fmla="*/ 0 h 252000"/>
              <a:gd name="connsiteX2" fmla="*/ 1667737 w 1709738"/>
              <a:gd name="connsiteY2" fmla="*/ 0 h 252000"/>
              <a:gd name="connsiteX3" fmla="*/ 1709738 w 1709738"/>
              <a:gd name="connsiteY3" fmla="*/ 42001 h 252000"/>
              <a:gd name="connsiteX4" fmla="*/ 1709738 w 1709738"/>
              <a:gd name="connsiteY4" fmla="*/ 209999 h 252000"/>
              <a:gd name="connsiteX5" fmla="*/ 1667737 w 1709738"/>
              <a:gd name="connsiteY5" fmla="*/ 252000 h 252000"/>
              <a:gd name="connsiteX6" fmla="*/ 42001 w 1709738"/>
              <a:gd name="connsiteY6" fmla="*/ 252000 h 252000"/>
              <a:gd name="connsiteX7" fmla="*/ 0 w 1709738"/>
              <a:gd name="connsiteY7" fmla="*/ 209999 h 252000"/>
              <a:gd name="connsiteX8" fmla="*/ 0 w 1709738"/>
              <a:gd name="connsiteY8" fmla="*/ 42001 h 252000"/>
              <a:gd name="connsiteX0" fmla="*/ 0 w 1803188"/>
              <a:gd name="connsiteY0" fmla="*/ 42001 h 252000"/>
              <a:gd name="connsiteX1" fmla="*/ 42001 w 1803188"/>
              <a:gd name="connsiteY1" fmla="*/ 0 h 252000"/>
              <a:gd name="connsiteX2" fmla="*/ 1667737 w 1803188"/>
              <a:gd name="connsiteY2" fmla="*/ 0 h 252000"/>
              <a:gd name="connsiteX3" fmla="*/ 1709738 w 1803188"/>
              <a:gd name="connsiteY3" fmla="*/ 209999 h 252000"/>
              <a:gd name="connsiteX4" fmla="*/ 1667737 w 1803188"/>
              <a:gd name="connsiteY4" fmla="*/ 252000 h 252000"/>
              <a:gd name="connsiteX5" fmla="*/ 42001 w 1803188"/>
              <a:gd name="connsiteY5" fmla="*/ 252000 h 252000"/>
              <a:gd name="connsiteX6" fmla="*/ 0 w 1803188"/>
              <a:gd name="connsiteY6" fmla="*/ 209999 h 252000"/>
              <a:gd name="connsiteX7" fmla="*/ 0 w 1803188"/>
              <a:gd name="connsiteY7" fmla="*/ 42001 h 252000"/>
              <a:gd name="connsiteX0" fmla="*/ 0 w 1870954"/>
              <a:gd name="connsiteY0" fmla="*/ 42001 h 252000"/>
              <a:gd name="connsiteX1" fmla="*/ 42001 w 1870954"/>
              <a:gd name="connsiteY1" fmla="*/ 0 h 252000"/>
              <a:gd name="connsiteX2" fmla="*/ 1667737 w 1870954"/>
              <a:gd name="connsiteY2" fmla="*/ 0 h 252000"/>
              <a:gd name="connsiteX3" fmla="*/ 1667737 w 1870954"/>
              <a:gd name="connsiteY3" fmla="*/ 252000 h 252000"/>
              <a:gd name="connsiteX4" fmla="*/ 42001 w 1870954"/>
              <a:gd name="connsiteY4" fmla="*/ 252000 h 252000"/>
              <a:gd name="connsiteX5" fmla="*/ 0 w 1870954"/>
              <a:gd name="connsiteY5" fmla="*/ 209999 h 252000"/>
              <a:gd name="connsiteX6" fmla="*/ 0 w 1870954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667737 w 1667737"/>
              <a:gd name="connsiteY2" fmla="*/ 252000 h 252000"/>
              <a:gd name="connsiteX3" fmla="*/ 42001 w 1667737"/>
              <a:gd name="connsiteY3" fmla="*/ 252000 h 252000"/>
              <a:gd name="connsiteX4" fmla="*/ 0 w 1667737"/>
              <a:gd name="connsiteY4" fmla="*/ 209999 h 252000"/>
              <a:gd name="connsiteX5" fmla="*/ 0 w 1667737"/>
              <a:gd name="connsiteY5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568130 w 1667737"/>
              <a:gd name="connsiteY2" fmla="*/ 5715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06377 w 1667737"/>
              <a:gd name="connsiteY2" fmla="*/ 476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934665 w 1667737"/>
              <a:gd name="connsiteY2" fmla="*/ 9525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61051 h 271050"/>
              <a:gd name="connsiteX1" fmla="*/ 42001 w 1667737"/>
              <a:gd name="connsiteY1" fmla="*/ 19050 h 271050"/>
              <a:gd name="connsiteX2" fmla="*/ 1099606 w 1667737"/>
              <a:gd name="connsiteY2" fmla="*/ 0 h 271050"/>
              <a:gd name="connsiteX3" fmla="*/ 1667737 w 1667737"/>
              <a:gd name="connsiteY3" fmla="*/ 271050 h 271050"/>
              <a:gd name="connsiteX4" fmla="*/ 42001 w 1667737"/>
              <a:gd name="connsiteY4" fmla="*/ 271050 h 271050"/>
              <a:gd name="connsiteX5" fmla="*/ 0 w 1667737"/>
              <a:gd name="connsiteY5" fmla="*/ 229049 h 271050"/>
              <a:gd name="connsiteX6" fmla="*/ 0 w 1667737"/>
              <a:gd name="connsiteY6" fmla="*/ 61051 h 27105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1062952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  <a:gd name="connsiteX0" fmla="*/ 0 w 1667737"/>
              <a:gd name="connsiteY0" fmla="*/ 42001 h 252000"/>
              <a:gd name="connsiteX1" fmla="*/ 42001 w 1667737"/>
              <a:gd name="connsiteY1" fmla="*/ 0 h 252000"/>
              <a:gd name="connsiteX2" fmla="*/ 881317 w 1667737"/>
              <a:gd name="connsiteY2" fmla="*/ 0 h 252000"/>
              <a:gd name="connsiteX3" fmla="*/ 1667737 w 1667737"/>
              <a:gd name="connsiteY3" fmla="*/ 252000 h 252000"/>
              <a:gd name="connsiteX4" fmla="*/ 42001 w 1667737"/>
              <a:gd name="connsiteY4" fmla="*/ 252000 h 252000"/>
              <a:gd name="connsiteX5" fmla="*/ 0 w 1667737"/>
              <a:gd name="connsiteY5" fmla="*/ 209999 h 252000"/>
              <a:gd name="connsiteX6" fmla="*/ 0 w 1667737"/>
              <a:gd name="connsiteY6" fmla="*/ 42001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7737" h="252000">
                <a:moveTo>
                  <a:pt x="0" y="42001"/>
                </a:moveTo>
                <a:cubicBezTo>
                  <a:pt x="0" y="18804"/>
                  <a:pt x="18804" y="0"/>
                  <a:pt x="42001" y="0"/>
                </a:cubicBezTo>
                <a:lnTo>
                  <a:pt x="881317" y="0"/>
                </a:lnTo>
                <a:lnTo>
                  <a:pt x="1667737" y="252000"/>
                </a:ln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/>
          <p:cNvSpPr/>
          <p:nvPr/>
        </p:nvSpPr>
        <p:spPr>
          <a:xfrm>
            <a:off x="1247775" y="2771775"/>
            <a:ext cx="1709738" cy="13811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26718" y="2519774"/>
            <a:ext cx="1709739" cy="1633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79878" y="2587682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9878" y="278519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79878" y="2982698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279878" y="318015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79878" y="3371574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79878" y="356299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79878" y="3754408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279878" y="394023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742612" y="2587682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742612" y="2785190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42612" y="2982698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5742612" y="3180157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742612" y="3371574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5742612" y="356299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5742612" y="3754408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742612" y="3940231"/>
            <a:ext cx="144000" cy="144348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42890" y="2587682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4542890" y="2974314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44984" y="3362476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542890" y="3748595"/>
            <a:ext cx="1075437" cy="341856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73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F9764-7CE2-46D3-BAAA-A25BC2ABAB55}"/>
              </a:ext>
            </a:extLst>
          </p:cNvPr>
          <p:cNvSpPr/>
          <p:nvPr/>
        </p:nvSpPr>
        <p:spPr>
          <a:xfrm>
            <a:off x="9301203" y="3012660"/>
            <a:ext cx="1904999" cy="190500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8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3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8_Tema do Office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2</cp:revision>
  <dcterms:created xsi:type="dcterms:W3CDTF">2019-05-24T15:19:04Z</dcterms:created>
  <dcterms:modified xsi:type="dcterms:W3CDTF">2019-05-24T15:25:07Z</dcterms:modified>
</cp:coreProperties>
</file>