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4" r:id="rId2"/>
    <p:sldId id="256" r:id="rId3"/>
    <p:sldId id="275" r:id="rId4"/>
    <p:sldId id="277" r:id="rId5"/>
    <p:sldId id="278" r:id="rId6"/>
    <p:sldId id="286" r:id="rId7"/>
    <p:sldId id="276" r:id="rId8"/>
    <p:sldId id="257" r:id="rId9"/>
    <p:sldId id="287" r:id="rId10"/>
    <p:sldId id="259" r:id="rId11"/>
    <p:sldId id="269" r:id="rId12"/>
    <p:sldId id="270" r:id="rId13"/>
    <p:sldId id="263" r:id="rId14"/>
    <p:sldId id="271" r:id="rId15"/>
    <p:sldId id="262" r:id="rId16"/>
    <p:sldId id="272" r:id="rId17"/>
    <p:sldId id="268" r:id="rId18"/>
    <p:sldId id="273" r:id="rId19"/>
    <p:sldId id="267" r:id="rId20"/>
    <p:sldId id="279" r:id="rId21"/>
    <p:sldId id="280" r:id="rId22"/>
    <p:sldId id="258" r:id="rId23"/>
    <p:sldId id="281" r:id="rId24"/>
    <p:sldId id="282" r:id="rId25"/>
    <p:sldId id="260" r:id="rId26"/>
    <p:sldId id="261" r:id="rId27"/>
    <p:sldId id="283" r:id="rId28"/>
    <p:sldId id="284" r:id="rId29"/>
    <p:sldId id="264" r:id="rId30"/>
    <p:sldId id="265" r:id="rId31"/>
    <p:sldId id="266" r:id="rId32"/>
    <p:sldId id="28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59" autoAdjust="0"/>
    <p:restoredTop sz="91722"/>
  </p:normalViewPr>
  <p:slideViewPr>
    <p:cSldViewPr snapToGrid="0">
      <p:cViewPr>
        <p:scale>
          <a:sx n="70" d="100"/>
          <a:sy n="70" d="100"/>
        </p:scale>
        <p:origin x="808" y="6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KMANN, JENS F." userId="6623cc45-f76a-4dc8-8530-17e0fb44fd65" providerId="ADAL" clId="{301C7DBD-1B61-514C-9B9B-B3E3700181EC}"/>
    <pc:docChg chg="undo custSel addSld modSld modMainMaster">
      <pc:chgData name="BECKMANN, JENS F." userId="6623cc45-f76a-4dc8-8530-17e0fb44fd65" providerId="ADAL" clId="{301C7DBD-1B61-514C-9B9B-B3E3700181EC}" dt="2021-10-28T12:33:04.144" v="2457" actId="1076"/>
      <pc:docMkLst>
        <pc:docMk/>
      </pc:docMkLst>
      <pc:sldChg chg="addSp modSp mod">
        <pc:chgData name="BECKMANN, JENS F." userId="6623cc45-f76a-4dc8-8530-17e0fb44fd65" providerId="ADAL" clId="{301C7DBD-1B61-514C-9B9B-B3E3700181EC}" dt="2021-10-28T12:32:14.137" v="2452" actId="14100"/>
        <pc:sldMkLst>
          <pc:docMk/>
          <pc:sldMk cId="2512555253" sldId="256"/>
        </pc:sldMkLst>
        <pc:spChg chg="add mod">
          <ac:chgData name="BECKMANN, JENS F." userId="6623cc45-f76a-4dc8-8530-17e0fb44fd65" providerId="ADAL" clId="{301C7DBD-1B61-514C-9B9B-B3E3700181EC}" dt="2021-10-28T12:32:14.137" v="2452" actId="14100"/>
          <ac:spMkLst>
            <pc:docMk/>
            <pc:sldMk cId="2512555253" sldId="256"/>
            <ac:spMk id="35" creationId="{929CEC35-351A-6342-9362-F28EF932BA8C}"/>
          </ac:spMkLst>
        </pc:spChg>
      </pc:sldChg>
      <pc:sldChg chg="addSp delSp modSp mod delAnim modAnim modNotesTx">
        <pc:chgData name="BECKMANN, JENS F." userId="6623cc45-f76a-4dc8-8530-17e0fb44fd65" providerId="ADAL" clId="{301C7DBD-1B61-514C-9B9B-B3E3700181EC}" dt="2021-10-28T12:33:04.144" v="2457" actId="1076"/>
        <pc:sldMkLst>
          <pc:docMk/>
          <pc:sldMk cId="3798835471" sldId="257"/>
        </pc:sldMkLst>
        <pc:spChg chg="add mod">
          <ac:chgData name="BECKMANN, JENS F." userId="6623cc45-f76a-4dc8-8530-17e0fb44fd65" providerId="ADAL" clId="{301C7DBD-1B61-514C-9B9B-B3E3700181EC}" dt="2021-10-28T11:19:47.507" v="1848" actId="1076"/>
          <ac:spMkLst>
            <pc:docMk/>
            <pc:sldMk cId="3798835471" sldId="257"/>
            <ac:spMk id="3" creationId="{A62D4FEA-B0EF-C749-BDD0-D9E0AFBE9412}"/>
          </ac:spMkLst>
        </pc:spChg>
        <pc:spChg chg="add mod">
          <ac:chgData name="BECKMANN, JENS F." userId="6623cc45-f76a-4dc8-8530-17e0fb44fd65" providerId="ADAL" clId="{301C7DBD-1B61-514C-9B9B-B3E3700181EC}" dt="2021-10-28T11:09:40.209" v="1739" actId="767"/>
          <ac:spMkLst>
            <pc:docMk/>
            <pc:sldMk cId="3798835471" sldId="257"/>
            <ac:spMk id="4" creationId="{36BB01B8-5936-9C4A-B9B4-41F04979652B}"/>
          </ac:spMkLst>
        </pc:spChg>
        <pc:spChg chg="add mod">
          <ac:chgData name="BECKMANN, JENS F." userId="6623cc45-f76a-4dc8-8530-17e0fb44fd65" providerId="ADAL" clId="{301C7DBD-1B61-514C-9B9B-B3E3700181EC}" dt="2021-10-28T12:26:49.716" v="2386" actId="1076"/>
          <ac:spMkLst>
            <pc:docMk/>
            <pc:sldMk cId="3798835471" sldId="257"/>
            <ac:spMk id="6" creationId="{39D352F8-7F40-B34D-A30B-8D33A0382EFC}"/>
          </ac:spMkLst>
        </pc:spChg>
        <pc:spChg chg="add mod">
          <ac:chgData name="BECKMANN, JENS F." userId="6623cc45-f76a-4dc8-8530-17e0fb44fd65" providerId="ADAL" clId="{301C7DBD-1B61-514C-9B9B-B3E3700181EC}" dt="2021-10-28T12:33:04.144" v="2457" actId="1076"/>
          <ac:spMkLst>
            <pc:docMk/>
            <pc:sldMk cId="3798835471" sldId="257"/>
            <ac:spMk id="7" creationId="{015230E2-6585-1943-8E7D-DBECD7895F10}"/>
          </ac:spMkLst>
        </pc:spChg>
        <pc:spChg chg="add mod">
          <ac:chgData name="BECKMANN, JENS F." userId="6623cc45-f76a-4dc8-8530-17e0fb44fd65" providerId="ADAL" clId="{301C7DBD-1B61-514C-9B9B-B3E3700181EC}" dt="2021-10-28T12:23:39.771" v="2377" actId="1076"/>
          <ac:spMkLst>
            <pc:docMk/>
            <pc:sldMk cId="3798835471" sldId="257"/>
            <ac:spMk id="19" creationId="{9BE6CE6B-B19A-EA40-B7DA-E910A5072592}"/>
          </ac:spMkLst>
        </pc:spChg>
        <pc:spChg chg="add mod">
          <ac:chgData name="BECKMANN, JENS F." userId="6623cc45-f76a-4dc8-8530-17e0fb44fd65" providerId="ADAL" clId="{301C7DBD-1B61-514C-9B9B-B3E3700181EC}" dt="2021-10-28T11:31:25.905" v="2087" actId="1076"/>
          <ac:spMkLst>
            <pc:docMk/>
            <pc:sldMk cId="3798835471" sldId="257"/>
            <ac:spMk id="20" creationId="{C36CF796-1DF1-7648-9514-903C4D8E80D2}"/>
          </ac:spMkLst>
        </pc:spChg>
        <pc:spChg chg="add del mod">
          <ac:chgData name="BECKMANN, JENS F." userId="6623cc45-f76a-4dc8-8530-17e0fb44fd65" providerId="ADAL" clId="{301C7DBD-1B61-514C-9B9B-B3E3700181EC}" dt="2021-10-28T11:52:24.658" v="2126" actId="478"/>
          <ac:spMkLst>
            <pc:docMk/>
            <pc:sldMk cId="3798835471" sldId="257"/>
            <ac:spMk id="23" creationId="{A93D0824-629C-2E4F-B73C-324411D06F64}"/>
          </ac:spMkLst>
        </pc:spChg>
        <pc:spChg chg="add mod">
          <ac:chgData name="BECKMANN, JENS F." userId="6623cc45-f76a-4dc8-8530-17e0fb44fd65" providerId="ADAL" clId="{301C7DBD-1B61-514C-9B9B-B3E3700181EC}" dt="2021-10-28T12:23:31.087" v="2376" actId="1076"/>
          <ac:spMkLst>
            <pc:docMk/>
            <pc:sldMk cId="3798835471" sldId="257"/>
            <ac:spMk id="24" creationId="{4DED684A-A893-0F49-A22D-72A9AD7924FF}"/>
          </ac:spMkLst>
        </pc:spChg>
        <pc:spChg chg="add mod">
          <ac:chgData name="BECKMANN, JENS F." userId="6623cc45-f76a-4dc8-8530-17e0fb44fd65" providerId="ADAL" clId="{301C7DBD-1B61-514C-9B9B-B3E3700181EC}" dt="2021-10-28T12:23:47.421" v="2378" actId="1076"/>
          <ac:spMkLst>
            <pc:docMk/>
            <pc:sldMk cId="3798835471" sldId="257"/>
            <ac:spMk id="25" creationId="{9370A4BB-09E1-F94C-B616-0DFC4026CCF3}"/>
          </ac:spMkLst>
        </pc:spChg>
        <pc:spChg chg="add del mod">
          <ac:chgData name="BECKMANN, JENS F." userId="6623cc45-f76a-4dc8-8530-17e0fb44fd65" providerId="ADAL" clId="{301C7DBD-1B61-514C-9B9B-B3E3700181EC}" dt="2021-10-28T12:12:19.064" v="2328" actId="478"/>
          <ac:spMkLst>
            <pc:docMk/>
            <pc:sldMk cId="3798835471" sldId="257"/>
            <ac:spMk id="26" creationId="{B29AE123-41BB-9547-8218-237A62062E78}"/>
          </ac:spMkLst>
        </pc:spChg>
        <pc:spChg chg="add del mod">
          <ac:chgData name="BECKMANN, JENS F." userId="6623cc45-f76a-4dc8-8530-17e0fb44fd65" providerId="ADAL" clId="{301C7DBD-1B61-514C-9B9B-B3E3700181EC}" dt="2021-10-28T12:10:52.076" v="2325" actId="478"/>
          <ac:spMkLst>
            <pc:docMk/>
            <pc:sldMk cId="3798835471" sldId="257"/>
            <ac:spMk id="27" creationId="{B452BF24-6604-A84B-89C9-E797C2522524}"/>
          </ac:spMkLst>
        </pc:spChg>
        <pc:spChg chg="add mod">
          <ac:chgData name="BECKMANN, JENS F." userId="6623cc45-f76a-4dc8-8530-17e0fb44fd65" providerId="ADAL" clId="{301C7DBD-1B61-514C-9B9B-B3E3700181EC}" dt="2021-10-28T12:23:57.040" v="2379" actId="1076"/>
          <ac:spMkLst>
            <pc:docMk/>
            <pc:sldMk cId="3798835471" sldId="257"/>
            <ac:spMk id="28" creationId="{D27CE81F-F821-9641-B6F8-7C5E2DDCA3C2}"/>
          </ac:spMkLst>
        </pc:spChg>
        <pc:spChg chg="add del mod">
          <ac:chgData name="BECKMANN, JENS F." userId="6623cc45-f76a-4dc8-8530-17e0fb44fd65" providerId="ADAL" clId="{301C7DBD-1B61-514C-9B9B-B3E3700181EC}" dt="2021-10-28T12:10:47.938" v="2324" actId="478"/>
          <ac:spMkLst>
            <pc:docMk/>
            <pc:sldMk cId="3798835471" sldId="257"/>
            <ac:spMk id="29" creationId="{AB937EE8-FB45-B240-A711-040B96CEC226}"/>
          </ac:spMkLst>
        </pc:spChg>
        <pc:spChg chg="add del mod">
          <ac:chgData name="BECKMANN, JENS F." userId="6623cc45-f76a-4dc8-8530-17e0fb44fd65" providerId="ADAL" clId="{301C7DBD-1B61-514C-9B9B-B3E3700181EC}" dt="2021-10-28T12:13:45.101" v="2337" actId="478"/>
          <ac:spMkLst>
            <pc:docMk/>
            <pc:sldMk cId="3798835471" sldId="257"/>
            <ac:spMk id="30" creationId="{48BE0313-DD02-1F44-9398-FB742ED78BD7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27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32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33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34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35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36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37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38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39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40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41" creationId="{00000000-0000-0000-0000-000000000000}"/>
          </ac:spMkLst>
        </pc:spChg>
        <pc:spChg chg="mod">
          <ac:chgData name="BECKMANN, JENS F." userId="6623cc45-f76a-4dc8-8530-17e0fb44fd65" providerId="ADAL" clId="{301C7DBD-1B61-514C-9B9B-B3E3700181EC}" dt="2021-10-28T11:03:06.378" v="1428" actId="1076"/>
          <ac:spMkLst>
            <pc:docMk/>
            <pc:sldMk cId="3798835471" sldId="257"/>
            <ac:spMk id="142" creationId="{00000000-0000-0000-0000-000000000000}"/>
          </ac:spMkLst>
        </pc:spChg>
        <pc:grpChg chg="add mod">
          <ac:chgData name="BECKMANN, JENS F." userId="6623cc45-f76a-4dc8-8530-17e0fb44fd65" providerId="ADAL" clId="{301C7DBD-1B61-514C-9B9B-B3E3700181EC}" dt="2021-10-28T11:03:06.378" v="1428" actId="1076"/>
          <ac:grpSpMkLst>
            <pc:docMk/>
            <pc:sldMk cId="3798835471" sldId="257"/>
            <ac:grpSpMk id="2" creationId="{AC974952-592D-4C4B-ACC4-CFCB9967DD74}"/>
          </ac:grpSpMkLst>
        </pc:grpChg>
        <pc:grpChg chg="add mod">
          <ac:chgData name="BECKMANN, JENS F." userId="6623cc45-f76a-4dc8-8530-17e0fb44fd65" providerId="ADAL" clId="{301C7DBD-1B61-514C-9B9B-B3E3700181EC}" dt="2021-10-28T12:13:59.136" v="2339" actId="1076"/>
          <ac:grpSpMkLst>
            <pc:docMk/>
            <pc:sldMk cId="3798835471" sldId="257"/>
            <ac:grpSpMk id="5" creationId="{7A29197D-0A04-F546-9A4B-51CD59CF5368}"/>
          </ac:grpSpMkLst>
        </pc:grpChg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1705509632" sldId="258"/>
        </pc:sldMkLst>
      </pc:sldChg>
      <pc:sldChg chg="addSp modSp">
        <pc:chgData name="BECKMANN, JENS F." userId="6623cc45-f76a-4dc8-8530-17e0fb44fd65" providerId="ADAL" clId="{301C7DBD-1B61-514C-9B9B-B3E3700181EC}" dt="2021-10-28T12:31:59.793" v="2450"/>
        <pc:sldMkLst>
          <pc:docMk/>
          <pc:sldMk cId="2540978254" sldId="259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2540978254" sldId="259"/>
            <ac:spMk id="2" creationId="{C9731D52-A2E0-424E-900C-FE0E0ECA8D25}"/>
          </ac:spMkLst>
        </pc:spChg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2692818403" sldId="260"/>
        </pc:sldMkLst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4294097621" sldId="261"/>
        </pc:sldMkLst>
      </pc:sldChg>
      <pc:sldChg chg="addSp modSp">
        <pc:chgData name="BECKMANN, JENS F." userId="6623cc45-f76a-4dc8-8530-17e0fb44fd65" providerId="ADAL" clId="{301C7DBD-1B61-514C-9B9B-B3E3700181EC}" dt="2021-10-28T12:31:59.793" v="2450"/>
        <pc:sldMkLst>
          <pc:docMk/>
          <pc:sldMk cId="1422719432" sldId="262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1422719432" sldId="262"/>
            <ac:spMk id="14" creationId="{E42DDE9D-3746-F842-BB1C-710A299AB91D}"/>
          </ac:spMkLst>
        </pc:spChg>
      </pc:sldChg>
      <pc:sldChg chg="addSp modSp">
        <pc:chgData name="BECKMANN, JENS F." userId="6623cc45-f76a-4dc8-8530-17e0fb44fd65" providerId="ADAL" clId="{301C7DBD-1B61-514C-9B9B-B3E3700181EC}" dt="2021-10-28T12:31:59.793" v="2450"/>
        <pc:sldMkLst>
          <pc:docMk/>
          <pc:sldMk cId="318321388" sldId="263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318321388" sldId="263"/>
            <ac:spMk id="14" creationId="{4A160B92-6252-1545-B751-90F79355A49D}"/>
          </ac:spMkLst>
        </pc:spChg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483946058" sldId="264"/>
        </pc:sldMkLst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1455287176" sldId="265"/>
        </pc:sldMkLst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2877966181" sldId="266"/>
        </pc:sldMkLst>
      </pc:sldChg>
      <pc:sldChg chg="addSp delSp modSp mod">
        <pc:chgData name="BECKMANN, JENS F." userId="6623cc45-f76a-4dc8-8530-17e0fb44fd65" providerId="ADAL" clId="{301C7DBD-1B61-514C-9B9B-B3E3700181EC}" dt="2021-10-28T12:31:59.793" v="2450"/>
        <pc:sldMkLst>
          <pc:docMk/>
          <pc:sldMk cId="3805877234" sldId="267"/>
        </pc:sldMkLst>
        <pc:spChg chg="add del mod">
          <ac:chgData name="BECKMANN, JENS F." userId="6623cc45-f76a-4dc8-8530-17e0fb44fd65" providerId="ADAL" clId="{301C7DBD-1B61-514C-9B9B-B3E3700181EC}" dt="2021-10-28T12:28:06.305" v="2404"/>
          <ac:spMkLst>
            <pc:docMk/>
            <pc:sldMk cId="3805877234" sldId="267"/>
            <ac:spMk id="2" creationId="{CEFDD275-D06D-BC43-AEE9-0E6235EAEA70}"/>
          </ac:spMkLst>
        </pc:spChg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3805877234" sldId="267"/>
            <ac:spMk id="5" creationId="{BA98A709-B218-F747-BB1C-0F5FF80B8074}"/>
          </ac:spMkLst>
        </pc:spChg>
        <pc:spChg chg="add mod">
          <ac:chgData name="BECKMANN, JENS F." userId="6623cc45-f76a-4dc8-8530-17e0fb44fd65" providerId="ADAL" clId="{301C7DBD-1B61-514C-9B9B-B3E3700181EC}" dt="2021-10-28T12:28:03.986" v="2402" actId="20577"/>
          <ac:spMkLst>
            <pc:docMk/>
            <pc:sldMk cId="3805877234" sldId="267"/>
            <ac:spMk id="27" creationId="{5AAFB663-6523-C944-811E-627EE1126E2F}"/>
          </ac:spMkLst>
        </pc:spChg>
        <pc:spChg chg="add del">
          <ac:chgData name="BECKMANN, JENS F." userId="6623cc45-f76a-4dc8-8530-17e0fb44fd65" providerId="ADAL" clId="{301C7DBD-1B61-514C-9B9B-B3E3700181EC}" dt="2021-10-28T12:30:53.412" v="2449" actId="22"/>
          <ac:spMkLst>
            <pc:docMk/>
            <pc:sldMk cId="3805877234" sldId="267"/>
            <ac:spMk id="30" creationId="{911675BB-87EB-DC4C-A3C6-3131B0260F6B}"/>
          </ac:spMkLst>
        </pc:spChg>
      </pc:sldChg>
      <pc:sldChg chg="addSp modSp">
        <pc:chgData name="BECKMANN, JENS F." userId="6623cc45-f76a-4dc8-8530-17e0fb44fd65" providerId="ADAL" clId="{301C7DBD-1B61-514C-9B9B-B3E3700181EC}" dt="2021-10-28T12:31:59.793" v="2450"/>
        <pc:sldMkLst>
          <pc:docMk/>
          <pc:sldMk cId="1761365629" sldId="268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1761365629" sldId="268"/>
            <ac:spMk id="8" creationId="{88D0CAA5-7561-7841-A712-DC9FE9AAD016}"/>
          </ac:spMkLst>
        </pc:spChg>
      </pc:sldChg>
      <pc:sldChg chg="addSp modSp">
        <pc:chgData name="BECKMANN, JENS F." userId="6623cc45-f76a-4dc8-8530-17e0fb44fd65" providerId="ADAL" clId="{301C7DBD-1B61-514C-9B9B-B3E3700181EC}" dt="2021-10-28T12:31:59.793" v="2450"/>
        <pc:sldMkLst>
          <pc:docMk/>
          <pc:sldMk cId="4036742592" sldId="269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4036742592" sldId="269"/>
            <ac:spMk id="2" creationId="{47F6FDAD-5F4E-3649-8275-482403BD2BA8}"/>
          </ac:spMkLst>
        </pc:spChg>
      </pc:sldChg>
      <pc:sldChg chg="addSp modSp mod">
        <pc:chgData name="BECKMANN, JENS F." userId="6623cc45-f76a-4dc8-8530-17e0fb44fd65" providerId="ADAL" clId="{301C7DBD-1B61-514C-9B9B-B3E3700181EC}" dt="2021-10-28T12:31:59.793" v="2450"/>
        <pc:sldMkLst>
          <pc:docMk/>
          <pc:sldMk cId="2013482028" sldId="270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2013482028" sldId="270"/>
            <ac:spMk id="2" creationId="{B0143525-94A5-FE4F-AD97-92027C0DBE07}"/>
          </ac:spMkLst>
        </pc:spChg>
        <pc:spChg chg="add mod">
          <ac:chgData name="BECKMANN, JENS F." userId="6623cc45-f76a-4dc8-8530-17e0fb44fd65" providerId="ADAL" clId="{301C7DBD-1B61-514C-9B9B-B3E3700181EC}" dt="2021-10-28T12:27:07.540" v="2388" actId="20577"/>
          <ac:spMkLst>
            <pc:docMk/>
            <pc:sldMk cId="2013482028" sldId="270"/>
            <ac:spMk id="17" creationId="{68B9AD38-C56F-A243-946C-811471743E3B}"/>
          </ac:spMkLst>
        </pc:spChg>
      </pc:sldChg>
      <pc:sldChg chg="addSp modSp mod">
        <pc:chgData name="BECKMANN, JENS F." userId="6623cc45-f76a-4dc8-8530-17e0fb44fd65" providerId="ADAL" clId="{301C7DBD-1B61-514C-9B9B-B3E3700181EC}" dt="2021-10-28T12:31:59.793" v="2450"/>
        <pc:sldMkLst>
          <pc:docMk/>
          <pc:sldMk cId="4284224454" sldId="271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4284224454" sldId="271"/>
            <ac:spMk id="14" creationId="{617D2471-9D2D-024E-A6EC-CFB3012E60BB}"/>
          </ac:spMkLst>
        </pc:spChg>
        <pc:spChg chg="add mod">
          <ac:chgData name="BECKMANN, JENS F." userId="6623cc45-f76a-4dc8-8530-17e0fb44fd65" providerId="ADAL" clId="{301C7DBD-1B61-514C-9B9B-B3E3700181EC}" dt="2021-10-28T12:27:18.795" v="2391" actId="20577"/>
          <ac:spMkLst>
            <pc:docMk/>
            <pc:sldMk cId="4284224454" sldId="271"/>
            <ac:spMk id="89" creationId="{62B39589-DA5E-BB42-8DCF-6F06BC7E1550}"/>
          </ac:spMkLst>
        </pc:spChg>
      </pc:sldChg>
      <pc:sldChg chg="addSp modSp mod modNotesTx">
        <pc:chgData name="BECKMANN, JENS F." userId="6623cc45-f76a-4dc8-8530-17e0fb44fd65" providerId="ADAL" clId="{301C7DBD-1B61-514C-9B9B-B3E3700181EC}" dt="2021-10-28T12:31:59.793" v="2450"/>
        <pc:sldMkLst>
          <pc:docMk/>
          <pc:sldMk cId="3562349929" sldId="272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3562349929" sldId="272"/>
            <ac:spMk id="46" creationId="{8A99749D-A8CB-994A-8326-F20B4279862A}"/>
          </ac:spMkLst>
        </pc:spChg>
        <pc:spChg chg="add mod">
          <ac:chgData name="BECKMANN, JENS F." userId="6623cc45-f76a-4dc8-8530-17e0fb44fd65" providerId="ADAL" clId="{301C7DBD-1B61-514C-9B9B-B3E3700181EC}" dt="2021-10-28T12:27:31.909" v="2395" actId="20577"/>
          <ac:spMkLst>
            <pc:docMk/>
            <pc:sldMk cId="3562349929" sldId="272"/>
            <ac:spMk id="91" creationId="{702C45C6-2EC4-4C41-ABB2-36526F600B18}"/>
          </ac:spMkLst>
        </pc:spChg>
      </pc:sldChg>
      <pc:sldChg chg="addSp modSp mod">
        <pc:chgData name="BECKMANN, JENS F." userId="6623cc45-f76a-4dc8-8530-17e0fb44fd65" providerId="ADAL" clId="{301C7DBD-1B61-514C-9B9B-B3E3700181EC}" dt="2021-10-28T12:31:59.793" v="2450"/>
        <pc:sldMkLst>
          <pc:docMk/>
          <pc:sldMk cId="3869417621" sldId="273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3869417621" sldId="273"/>
            <ac:spMk id="11" creationId="{4D3B2C03-B057-D642-921E-4EB28D40108F}"/>
          </ac:spMkLst>
        </pc:spChg>
        <pc:spChg chg="add mod">
          <ac:chgData name="BECKMANN, JENS F." userId="6623cc45-f76a-4dc8-8530-17e0fb44fd65" providerId="ADAL" clId="{301C7DBD-1B61-514C-9B9B-B3E3700181EC}" dt="2021-10-28T12:27:42.798" v="2398" actId="20577"/>
          <ac:spMkLst>
            <pc:docMk/>
            <pc:sldMk cId="3869417621" sldId="273"/>
            <ac:spMk id="39" creationId="{72B80FA1-867D-AD4E-B221-E73B569CB693}"/>
          </ac:spMkLst>
        </pc:spChg>
      </pc:sldChg>
      <pc:sldChg chg="addSp modSp">
        <pc:chgData name="BECKMANN, JENS F." userId="6623cc45-f76a-4dc8-8530-17e0fb44fd65" providerId="ADAL" clId="{301C7DBD-1B61-514C-9B9B-B3E3700181EC}" dt="2021-10-28T12:31:59.793" v="2450"/>
        <pc:sldMkLst>
          <pc:docMk/>
          <pc:sldMk cId="749772530" sldId="274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749772530" sldId="274"/>
            <ac:spMk id="8" creationId="{6F04FC8A-36CD-4A45-A552-C7EE969F0639}"/>
          </ac:spMkLst>
        </pc:spChg>
      </pc:sldChg>
      <pc:sldChg chg="addSp modSp mod">
        <pc:chgData name="BECKMANN, JENS F." userId="6623cc45-f76a-4dc8-8530-17e0fb44fd65" providerId="ADAL" clId="{301C7DBD-1B61-514C-9B9B-B3E3700181EC}" dt="2021-10-28T12:32:37.510" v="2454" actId="1076"/>
        <pc:sldMkLst>
          <pc:docMk/>
          <pc:sldMk cId="811262378" sldId="275"/>
        </pc:sldMkLst>
        <pc:spChg chg="add mod">
          <ac:chgData name="BECKMANN, JENS F." userId="6623cc45-f76a-4dc8-8530-17e0fb44fd65" providerId="ADAL" clId="{301C7DBD-1B61-514C-9B9B-B3E3700181EC}" dt="2021-10-28T12:32:37.510" v="2454" actId="1076"/>
          <ac:spMkLst>
            <pc:docMk/>
            <pc:sldMk cId="811262378" sldId="275"/>
            <ac:spMk id="35" creationId="{83F71298-6B93-F24C-A221-2C08522CE582}"/>
          </ac:spMkLst>
        </pc:spChg>
      </pc:sldChg>
      <pc:sldChg chg="addSp modSp mod">
        <pc:chgData name="BECKMANN, JENS F." userId="6623cc45-f76a-4dc8-8530-17e0fb44fd65" providerId="ADAL" clId="{301C7DBD-1B61-514C-9B9B-B3E3700181EC}" dt="2021-10-28T12:32:53.563" v="2455" actId="1076"/>
        <pc:sldMkLst>
          <pc:docMk/>
          <pc:sldMk cId="4128395046" sldId="276"/>
        </pc:sldMkLst>
        <pc:spChg chg="add mod">
          <ac:chgData name="BECKMANN, JENS F." userId="6623cc45-f76a-4dc8-8530-17e0fb44fd65" providerId="ADAL" clId="{301C7DBD-1B61-514C-9B9B-B3E3700181EC}" dt="2021-10-28T12:32:53.563" v="2455" actId="1076"/>
          <ac:spMkLst>
            <pc:docMk/>
            <pc:sldMk cId="4128395046" sldId="276"/>
            <ac:spMk id="35" creationId="{C5DE0C74-FFB4-7E4C-9FA1-57039218F6F4}"/>
          </ac:spMkLst>
        </pc:spChg>
      </pc:sldChg>
      <pc:sldChg chg="addSp modSp mod">
        <pc:chgData name="BECKMANN, JENS F." userId="6623cc45-f76a-4dc8-8530-17e0fb44fd65" providerId="ADAL" clId="{301C7DBD-1B61-514C-9B9B-B3E3700181EC}" dt="2021-10-28T12:32:23.412" v="2453" actId="1076"/>
        <pc:sldMkLst>
          <pc:docMk/>
          <pc:sldMk cId="3762279309" sldId="277"/>
        </pc:sldMkLst>
        <pc:spChg chg="add mod">
          <ac:chgData name="BECKMANN, JENS F." userId="6623cc45-f76a-4dc8-8530-17e0fb44fd65" providerId="ADAL" clId="{301C7DBD-1B61-514C-9B9B-B3E3700181EC}" dt="2021-10-28T12:32:23.412" v="2453" actId="1076"/>
          <ac:spMkLst>
            <pc:docMk/>
            <pc:sldMk cId="3762279309" sldId="277"/>
            <ac:spMk id="36" creationId="{BE674243-85A2-A343-A805-E018557BC872}"/>
          </ac:spMkLst>
        </pc:spChg>
      </pc:sldChg>
      <pc:sldChg chg="addSp modSp mod modNotesTx">
        <pc:chgData name="BECKMANN, JENS F." userId="6623cc45-f76a-4dc8-8530-17e0fb44fd65" providerId="ADAL" clId="{301C7DBD-1B61-514C-9B9B-B3E3700181EC}" dt="2021-10-28T12:31:59.793" v="2450"/>
        <pc:sldMkLst>
          <pc:docMk/>
          <pc:sldMk cId="766567928" sldId="278"/>
        </pc:sldMkLst>
        <pc:spChg chg="mod">
          <ac:chgData name="BECKMANN, JENS F." userId="6623cc45-f76a-4dc8-8530-17e0fb44fd65" providerId="ADAL" clId="{301C7DBD-1B61-514C-9B9B-B3E3700181EC}" dt="2021-10-25T08:09:32.940" v="140" actId="113"/>
          <ac:spMkLst>
            <pc:docMk/>
            <pc:sldMk cId="766567928" sldId="278"/>
            <ac:spMk id="3" creationId="{E1EAE6DE-D57A-8140-9C77-E501223DA931}"/>
          </ac:spMkLst>
        </pc:spChg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766567928" sldId="278"/>
            <ac:spMk id="4" creationId="{8D3BE05C-928D-A342-8551-7F8D60AD1525}"/>
          </ac:spMkLst>
        </pc:spChg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1502652084" sldId="279"/>
        </pc:sldMkLst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3404822146" sldId="280"/>
        </pc:sldMkLst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1582771503" sldId="281"/>
        </pc:sldMkLst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494593689" sldId="282"/>
        </pc:sldMkLst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2692104120" sldId="283"/>
        </pc:sldMkLst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680454625" sldId="284"/>
        </pc:sldMkLst>
      </pc:sldChg>
      <pc:sldChg chg="mod modShow">
        <pc:chgData name="BECKMANN, JENS F." userId="6623cc45-f76a-4dc8-8530-17e0fb44fd65" providerId="ADAL" clId="{301C7DBD-1B61-514C-9B9B-B3E3700181EC}" dt="2021-10-28T12:26:12.876" v="2381" actId="729"/>
        <pc:sldMkLst>
          <pc:docMk/>
          <pc:sldMk cId="1977090056" sldId="285"/>
        </pc:sldMkLst>
      </pc:sldChg>
      <pc:sldChg chg="addSp modSp new mod">
        <pc:chgData name="BECKMANN, JENS F." userId="6623cc45-f76a-4dc8-8530-17e0fb44fd65" providerId="ADAL" clId="{301C7DBD-1B61-514C-9B9B-B3E3700181EC}" dt="2021-10-28T12:31:59.793" v="2450"/>
        <pc:sldMkLst>
          <pc:docMk/>
          <pc:sldMk cId="1601332928" sldId="286"/>
        </pc:sldMkLst>
        <pc:spChg chg="mod">
          <ac:chgData name="BECKMANN, JENS F." userId="6623cc45-f76a-4dc8-8530-17e0fb44fd65" providerId="ADAL" clId="{301C7DBD-1B61-514C-9B9B-B3E3700181EC}" dt="2021-10-28T10:53:36.900" v="1388" actId="20577"/>
          <ac:spMkLst>
            <pc:docMk/>
            <pc:sldMk cId="1601332928" sldId="286"/>
            <ac:spMk id="2" creationId="{1F87883A-BD32-224D-B4F8-CE77E5EC2A04}"/>
          </ac:spMkLst>
        </pc:spChg>
        <pc:spChg chg="mod">
          <ac:chgData name="BECKMANN, JENS F." userId="6623cc45-f76a-4dc8-8530-17e0fb44fd65" providerId="ADAL" clId="{301C7DBD-1B61-514C-9B9B-B3E3700181EC}" dt="2021-10-28T10:54:36.382" v="1395" actId="403"/>
          <ac:spMkLst>
            <pc:docMk/>
            <pc:sldMk cId="1601332928" sldId="286"/>
            <ac:spMk id="3" creationId="{DD2E316C-19CF-9B4A-A299-0FB6C00D2B50}"/>
          </ac:spMkLst>
        </pc:spChg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1601332928" sldId="286"/>
            <ac:spMk id="4" creationId="{98E0295C-1A04-8C40-8A57-46F906742E2B}"/>
          </ac:spMkLst>
        </pc:spChg>
      </pc:sldChg>
      <pc:sldChg chg="addSp modSp add mod modShow">
        <pc:chgData name="BECKMANN, JENS F." userId="6623cc45-f76a-4dc8-8530-17e0fb44fd65" providerId="ADAL" clId="{301C7DBD-1B61-514C-9B9B-B3E3700181EC}" dt="2021-10-28T12:31:59.793" v="2450"/>
        <pc:sldMkLst>
          <pc:docMk/>
          <pc:sldMk cId="825211890" sldId="287"/>
        </pc:sldMkLst>
        <pc:spChg chg="add mod">
          <ac:chgData name="BECKMANN, JENS F." userId="6623cc45-f76a-4dc8-8530-17e0fb44fd65" providerId="ADAL" clId="{301C7DBD-1B61-514C-9B9B-B3E3700181EC}" dt="2021-10-28T12:31:59.793" v="2450"/>
          <ac:spMkLst>
            <pc:docMk/>
            <pc:sldMk cId="825211890" sldId="287"/>
            <ac:spMk id="2" creationId="{02F3B996-018D-B14A-98D5-A8C045162F3A}"/>
          </ac:spMkLst>
        </pc:spChg>
      </pc:sldChg>
      <pc:sldMasterChg chg="modSp mod modSldLayout">
        <pc:chgData name="BECKMANN, JENS F." userId="6623cc45-f76a-4dc8-8530-17e0fb44fd65" providerId="ADAL" clId="{301C7DBD-1B61-514C-9B9B-B3E3700181EC}" dt="2021-10-28T12:30:35.707" v="2447"/>
        <pc:sldMasterMkLst>
          <pc:docMk/>
          <pc:sldMasterMk cId="4224366924" sldId="2147483648"/>
        </pc:sldMasterMkLst>
        <pc:spChg chg="mod">
          <ac:chgData name="BECKMANN, JENS F." userId="6623cc45-f76a-4dc8-8530-17e0fb44fd65" providerId="ADAL" clId="{301C7DBD-1B61-514C-9B9B-B3E3700181EC}" dt="2021-10-28T12:29:31.294" v="2436" actId="20577"/>
          <ac:spMkLst>
            <pc:docMk/>
            <pc:sldMasterMk cId="4224366924" sldId="2147483648"/>
            <ac:spMk id="5" creationId="{00000000-0000-0000-0000-000000000000}"/>
          </ac:spMkLst>
        </pc:spChg>
        <pc:sldLayoutChg chg="modSp mod">
          <pc:chgData name="BECKMANN, JENS F." userId="6623cc45-f76a-4dc8-8530-17e0fb44fd65" providerId="ADAL" clId="{301C7DBD-1B61-514C-9B9B-B3E3700181EC}" dt="2021-10-28T12:29:38.922" v="2438" actId="20577"/>
          <pc:sldLayoutMkLst>
            <pc:docMk/>
            <pc:sldMasterMk cId="4224366924" sldId="2147483648"/>
            <pc:sldLayoutMk cId="3365392875" sldId="2147483649"/>
          </pc:sldLayoutMkLst>
          <pc:spChg chg="mod">
            <ac:chgData name="BECKMANN, JENS F." userId="6623cc45-f76a-4dc8-8530-17e0fb44fd65" providerId="ADAL" clId="{301C7DBD-1B61-514C-9B9B-B3E3700181EC}" dt="2021-10-28T12:29:38.922" v="2438" actId="20577"/>
            <ac:spMkLst>
              <pc:docMk/>
              <pc:sldMasterMk cId="4224366924" sldId="2147483648"/>
              <pc:sldLayoutMk cId="3365392875" sldId="2147483649"/>
              <ac:spMk id="5" creationId="{00000000-0000-0000-0000-000000000000}"/>
            </ac:spMkLst>
          </pc:spChg>
        </pc:sldLayoutChg>
        <pc:sldLayoutChg chg="modSp mod">
          <pc:chgData name="BECKMANN, JENS F." userId="6623cc45-f76a-4dc8-8530-17e0fb44fd65" providerId="ADAL" clId="{301C7DBD-1B61-514C-9B9B-B3E3700181EC}" dt="2021-10-28T12:29:50.213" v="2439"/>
          <pc:sldLayoutMkLst>
            <pc:docMk/>
            <pc:sldMasterMk cId="4224366924" sldId="2147483648"/>
            <pc:sldLayoutMk cId="3819028562" sldId="2147483650"/>
          </pc:sldLayoutMkLst>
          <pc:spChg chg="mod">
            <ac:chgData name="BECKMANN, JENS F." userId="6623cc45-f76a-4dc8-8530-17e0fb44fd65" providerId="ADAL" clId="{301C7DBD-1B61-514C-9B9B-B3E3700181EC}" dt="2021-10-28T12:29:50.213" v="2439"/>
            <ac:spMkLst>
              <pc:docMk/>
              <pc:sldMasterMk cId="4224366924" sldId="2147483648"/>
              <pc:sldLayoutMk cId="3819028562" sldId="2147483650"/>
              <ac:spMk id="5" creationId="{00000000-0000-0000-0000-000000000000}"/>
            </ac:spMkLst>
          </pc:spChg>
        </pc:sldLayoutChg>
        <pc:sldLayoutChg chg="modSp mod">
          <pc:chgData name="BECKMANN, JENS F." userId="6623cc45-f76a-4dc8-8530-17e0fb44fd65" providerId="ADAL" clId="{301C7DBD-1B61-514C-9B9B-B3E3700181EC}" dt="2021-10-28T12:29:57.417" v="2440"/>
          <pc:sldLayoutMkLst>
            <pc:docMk/>
            <pc:sldMasterMk cId="4224366924" sldId="2147483648"/>
            <pc:sldLayoutMk cId="4282143135" sldId="2147483651"/>
          </pc:sldLayoutMkLst>
          <pc:spChg chg="mod">
            <ac:chgData name="BECKMANN, JENS F." userId="6623cc45-f76a-4dc8-8530-17e0fb44fd65" providerId="ADAL" clId="{301C7DBD-1B61-514C-9B9B-B3E3700181EC}" dt="2021-10-28T12:29:57.417" v="2440"/>
            <ac:spMkLst>
              <pc:docMk/>
              <pc:sldMasterMk cId="4224366924" sldId="2147483648"/>
              <pc:sldLayoutMk cId="4282143135" sldId="2147483651"/>
              <ac:spMk id="5" creationId="{00000000-0000-0000-0000-000000000000}"/>
            </ac:spMkLst>
          </pc:spChg>
        </pc:sldLayoutChg>
        <pc:sldLayoutChg chg="modSp mod">
          <pc:chgData name="BECKMANN, JENS F." userId="6623cc45-f76a-4dc8-8530-17e0fb44fd65" providerId="ADAL" clId="{301C7DBD-1B61-514C-9B9B-B3E3700181EC}" dt="2021-10-28T12:30:02.164" v="2441"/>
          <pc:sldLayoutMkLst>
            <pc:docMk/>
            <pc:sldMasterMk cId="4224366924" sldId="2147483648"/>
            <pc:sldLayoutMk cId="4203582552" sldId="2147483652"/>
          </pc:sldLayoutMkLst>
          <pc:spChg chg="mod">
            <ac:chgData name="BECKMANN, JENS F." userId="6623cc45-f76a-4dc8-8530-17e0fb44fd65" providerId="ADAL" clId="{301C7DBD-1B61-514C-9B9B-B3E3700181EC}" dt="2021-10-28T12:30:02.164" v="2441"/>
            <ac:spMkLst>
              <pc:docMk/>
              <pc:sldMasterMk cId="4224366924" sldId="2147483648"/>
              <pc:sldLayoutMk cId="4203582552" sldId="2147483652"/>
              <ac:spMk id="6" creationId="{00000000-0000-0000-0000-000000000000}"/>
            </ac:spMkLst>
          </pc:spChg>
        </pc:sldLayoutChg>
        <pc:sldLayoutChg chg="modSp mod">
          <pc:chgData name="BECKMANN, JENS F." userId="6623cc45-f76a-4dc8-8530-17e0fb44fd65" providerId="ADAL" clId="{301C7DBD-1B61-514C-9B9B-B3E3700181EC}" dt="2021-10-28T12:30:12.778" v="2442"/>
          <pc:sldLayoutMkLst>
            <pc:docMk/>
            <pc:sldMasterMk cId="4224366924" sldId="2147483648"/>
            <pc:sldLayoutMk cId="2493882379" sldId="2147483653"/>
          </pc:sldLayoutMkLst>
          <pc:spChg chg="mod">
            <ac:chgData name="BECKMANN, JENS F." userId="6623cc45-f76a-4dc8-8530-17e0fb44fd65" providerId="ADAL" clId="{301C7DBD-1B61-514C-9B9B-B3E3700181EC}" dt="2021-10-28T12:30:12.778" v="2442"/>
            <ac:spMkLst>
              <pc:docMk/>
              <pc:sldMasterMk cId="4224366924" sldId="2147483648"/>
              <pc:sldLayoutMk cId="2493882379" sldId="2147483653"/>
              <ac:spMk id="8" creationId="{00000000-0000-0000-0000-000000000000}"/>
            </ac:spMkLst>
          </pc:spChg>
        </pc:sldLayoutChg>
        <pc:sldLayoutChg chg="modSp mod">
          <pc:chgData name="BECKMANN, JENS F." userId="6623cc45-f76a-4dc8-8530-17e0fb44fd65" providerId="ADAL" clId="{301C7DBD-1B61-514C-9B9B-B3E3700181EC}" dt="2021-10-28T12:29:18.647" v="2434" actId="20577"/>
          <pc:sldLayoutMkLst>
            <pc:docMk/>
            <pc:sldMasterMk cId="4224366924" sldId="2147483648"/>
            <pc:sldLayoutMk cId="1248166226" sldId="2147483654"/>
          </pc:sldLayoutMkLst>
          <pc:spChg chg="mod">
            <ac:chgData name="BECKMANN, JENS F." userId="6623cc45-f76a-4dc8-8530-17e0fb44fd65" providerId="ADAL" clId="{301C7DBD-1B61-514C-9B9B-B3E3700181EC}" dt="2021-10-28T12:29:18.647" v="2434" actId="20577"/>
            <ac:spMkLst>
              <pc:docMk/>
              <pc:sldMasterMk cId="4224366924" sldId="2147483648"/>
              <pc:sldLayoutMk cId="1248166226" sldId="2147483654"/>
              <ac:spMk id="4" creationId="{00000000-0000-0000-0000-000000000000}"/>
            </ac:spMkLst>
          </pc:spChg>
        </pc:sldLayoutChg>
        <pc:sldLayoutChg chg="modSp">
          <pc:chgData name="BECKMANN, JENS F." userId="6623cc45-f76a-4dc8-8530-17e0fb44fd65" providerId="ADAL" clId="{301C7DBD-1B61-514C-9B9B-B3E3700181EC}" dt="2021-10-28T12:30:19.645" v="2443"/>
          <pc:sldLayoutMkLst>
            <pc:docMk/>
            <pc:sldMasterMk cId="4224366924" sldId="2147483648"/>
            <pc:sldLayoutMk cId="2500254169" sldId="2147483655"/>
          </pc:sldLayoutMkLst>
          <pc:spChg chg="mod">
            <ac:chgData name="BECKMANN, JENS F." userId="6623cc45-f76a-4dc8-8530-17e0fb44fd65" providerId="ADAL" clId="{301C7DBD-1B61-514C-9B9B-B3E3700181EC}" dt="2021-10-28T12:30:19.645" v="2443"/>
            <ac:spMkLst>
              <pc:docMk/>
              <pc:sldMasterMk cId="4224366924" sldId="2147483648"/>
              <pc:sldLayoutMk cId="2500254169" sldId="2147483655"/>
              <ac:spMk id="3" creationId="{00000000-0000-0000-0000-000000000000}"/>
            </ac:spMkLst>
          </pc:spChg>
        </pc:sldLayoutChg>
        <pc:sldLayoutChg chg="modSp">
          <pc:chgData name="BECKMANN, JENS F." userId="6623cc45-f76a-4dc8-8530-17e0fb44fd65" providerId="ADAL" clId="{301C7DBD-1B61-514C-9B9B-B3E3700181EC}" dt="2021-10-28T12:30:22.824" v="2444"/>
          <pc:sldLayoutMkLst>
            <pc:docMk/>
            <pc:sldMasterMk cId="4224366924" sldId="2147483648"/>
            <pc:sldLayoutMk cId="2259074439" sldId="2147483656"/>
          </pc:sldLayoutMkLst>
          <pc:spChg chg="mod">
            <ac:chgData name="BECKMANN, JENS F." userId="6623cc45-f76a-4dc8-8530-17e0fb44fd65" providerId="ADAL" clId="{301C7DBD-1B61-514C-9B9B-B3E3700181EC}" dt="2021-10-28T12:30:22.824" v="2444"/>
            <ac:spMkLst>
              <pc:docMk/>
              <pc:sldMasterMk cId="4224366924" sldId="2147483648"/>
              <pc:sldLayoutMk cId="2259074439" sldId="2147483656"/>
              <ac:spMk id="6" creationId="{00000000-0000-0000-0000-000000000000}"/>
            </ac:spMkLst>
          </pc:spChg>
        </pc:sldLayoutChg>
        <pc:sldLayoutChg chg="modSp">
          <pc:chgData name="BECKMANN, JENS F." userId="6623cc45-f76a-4dc8-8530-17e0fb44fd65" providerId="ADAL" clId="{301C7DBD-1B61-514C-9B9B-B3E3700181EC}" dt="2021-10-28T12:30:27.924" v="2445"/>
          <pc:sldLayoutMkLst>
            <pc:docMk/>
            <pc:sldMasterMk cId="4224366924" sldId="2147483648"/>
            <pc:sldLayoutMk cId="3928507109" sldId="2147483657"/>
          </pc:sldLayoutMkLst>
          <pc:spChg chg="mod">
            <ac:chgData name="BECKMANN, JENS F." userId="6623cc45-f76a-4dc8-8530-17e0fb44fd65" providerId="ADAL" clId="{301C7DBD-1B61-514C-9B9B-B3E3700181EC}" dt="2021-10-28T12:30:27.924" v="2445"/>
            <ac:spMkLst>
              <pc:docMk/>
              <pc:sldMasterMk cId="4224366924" sldId="2147483648"/>
              <pc:sldLayoutMk cId="3928507109" sldId="2147483657"/>
              <ac:spMk id="6" creationId="{00000000-0000-0000-0000-000000000000}"/>
            </ac:spMkLst>
          </pc:spChg>
        </pc:sldLayoutChg>
        <pc:sldLayoutChg chg="modSp">
          <pc:chgData name="BECKMANN, JENS F." userId="6623cc45-f76a-4dc8-8530-17e0fb44fd65" providerId="ADAL" clId="{301C7DBD-1B61-514C-9B9B-B3E3700181EC}" dt="2021-10-28T12:30:31.974" v="2446"/>
          <pc:sldLayoutMkLst>
            <pc:docMk/>
            <pc:sldMasterMk cId="4224366924" sldId="2147483648"/>
            <pc:sldLayoutMk cId="1675503315" sldId="2147483658"/>
          </pc:sldLayoutMkLst>
          <pc:spChg chg="mod">
            <ac:chgData name="BECKMANN, JENS F." userId="6623cc45-f76a-4dc8-8530-17e0fb44fd65" providerId="ADAL" clId="{301C7DBD-1B61-514C-9B9B-B3E3700181EC}" dt="2021-10-28T12:30:31.974" v="2446"/>
            <ac:spMkLst>
              <pc:docMk/>
              <pc:sldMasterMk cId="4224366924" sldId="2147483648"/>
              <pc:sldLayoutMk cId="1675503315" sldId="2147483658"/>
              <ac:spMk id="5" creationId="{00000000-0000-0000-0000-000000000000}"/>
            </ac:spMkLst>
          </pc:spChg>
        </pc:sldLayoutChg>
        <pc:sldLayoutChg chg="modSp">
          <pc:chgData name="BECKMANN, JENS F." userId="6623cc45-f76a-4dc8-8530-17e0fb44fd65" providerId="ADAL" clId="{301C7DBD-1B61-514C-9B9B-B3E3700181EC}" dt="2021-10-28T12:30:35.707" v="2447"/>
          <pc:sldLayoutMkLst>
            <pc:docMk/>
            <pc:sldMasterMk cId="4224366924" sldId="2147483648"/>
            <pc:sldLayoutMk cId="3338693775" sldId="2147483659"/>
          </pc:sldLayoutMkLst>
          <pc:spChg chg="mod">
            <ac:chgData name="BECKMANN, JENS F." userId="6623cc45-f76a-4dc8-8530-17e0fb44fd65" providerId="ADAL" clId="{301C7DBD-1B61-514C-9B9B-B3E3700181EC}" dt="2021-10-28T12:30:35.707" v="2447"/>
            <ac:spMkLst>
              <pc:docMk/>
              <pc:sldMasterMk cId="4224366924" sldId="2147483648"/>
              <pc:sldLayoutMk cId="3338693775" sldId="2147483659"/>
              <ac:spMk id="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BDF67-EBA0-4003-BAE8-E8FD06B4D29E}" type="datetimeFigureOut">
              <a:rPr lang="en-GB" smtClean="0"/>
              <a:t>28/10/2021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B01354-B2CC-4772-B17D-14BA99F30A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31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</a:t>
            </a:r>
            <a:r>
              <a:rPr lang="en-GB" baseline="0" dirty="0"/>
              <a:t> Exactly one blue shape</a:t>
            </a:r>
          </a:p>
          <a:p>
            <a:r>
              <a:rPr lang="en-GB" baseline="0" dirty="0"/>
              <a:t>L2: Exactly one triangle</a:t>
            </a:r>
          </a:p>
          <a:p>
            <a:r>
              <a:rPr lang="en-GB" baseline="0" dirty="0"/>
              <a:t>L3: Circle the lowest shape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430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L1: At</a:t>
            </a:r>
            <a:r>
              <a:rPr lang="en-GB" baseline="0" dirty="0"/>
              <a:t> least one non-black letter (LLR)</a:t>
            </a:r>
            <a:endParaRPr lang="en-GB" dirty="0"/>
          </a:p>
          <a:p>
            <a:r>
              <a:rPr lang="en-GB" dirty="0"/>
              <a:t>L2: At least one</a:t>
            </a:r>
            <a:r>
              <a:rPr lang="en-GB" baseline="0" dirty="0"/>
              <a:t> of the l</a:t>
            </a:r>
            <a:r>
              <a:rPr lang="en-GB" dirty="0"/>
              <a:t>etters has a curve (RLL)</a:t>
            </a:r>
          </a:p>
          <a:p>
            <a:r>
              <a:rPr lang="en-GB" dirty="0"/>
              <a:t>L3: Odd /even number of letters (RLR)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7813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 Equal number of dots</a:t>
            </a:r>
            <a:r>
              <a:rPr lang="en-GB" baseline="0" dirty="0"/>
              <a:t> either side of line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L2: </a:t>
            </a:r>
            <a:r>
              <a:rPr lang="en-GB" dirty="0"/>
              <a:t>Horizontal</a:t>
            </a:r>
            <a:r>
              <a:rPr lang="en-GB" baseline="0" dirty="0"/>
              <a:t> or vertical line (</a:t>
            </a:r>
            <a:r>
              <a:rPr lang="en-GB" baseline="0" dirty="0" err="1"/>
              <a:t>i.e</a:t>
            </a:r>
            <a:r>
              <a:rPr lang="en-GB" baseline="0" dirty="0"/>
              <a:t> right hand side is diagonal)</a:t>
            </a:r>
            <a:endParaRPr lang="en-GB" dirty="0"/>
          </a:p>
          <a:p>
            <a:r>
              <a:rPr lang="en-GB" dirty="0"/>
              <a:t>L3: 2 blue dots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8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 Equal number of dots</a:t>
            </a:r>
            <a:r>
              <a:rPr lang="en-GB" baseline="0" dirty="0"/>
              <a:t> either side of line (RRL)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L2: </a:t>
            </a:r>
            <a:r>
              <a:rPr lang="en-GB" dirty="0"/>
              <a:t>Orthogonal line (LRR)</a:t>
            </a:r>
          </a:p>
          <a:p>
            <a:r>
              <a:rPr lang="en-GB" dirty="0"/>
              <a:t>L3: 2 blue dots (RLL)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393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 Arrow pointing</a:t>
            </a:r>
            <a:r>
              <a:rPr lang="en-GB" baseline="0" dirty="0"/>
              <a:t> at all of the circles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L2: Exactly 4 elements in each box</a:t>
            </a: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L3: Contains both blue and red shapes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952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L1: 4 elements per panel (RRL)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L1: Arrow pointing</a:t>
            </a:r>
            <a:r>
              <a:rPr lang="en-GB" baseline="0" dirty="0"/>
              <a:t> at a circle (LRR)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L3: Contains both blue and red shapes (LRL)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21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</a:t>
            </a:r>
            <a:r>
              <a:rPr lang="en-GB" baseline="0" dirty="0"/>
              <a:t> Black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L2:</a:t>
            </a:r>
            <a:r>
              <a:rPr lang="en-GB" baseline="0" dirty="0"/>
              <a:t> Consists entirely of straight lines</a:t>
            </a: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L3:</a:t>
            </a:r>
            <a:r>
              <a:rPr lang="en-GB" baseline="0" dirty="0"/>
              <a:t> Can be drawn in a consecutive line (without back tracing)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921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</a:t>
            </a:r>
            <a:r>
              <a:rPr lang="en-GB" baseline="0" dirty="0"/>
              <a:t> Black (LRL)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L2:</a:t>
            </a:r>
            <a:r>
              <a:rPr lang="en-GB" baseline="0" dirty="0"/>
              <a:t> Consists of straight lines only (LRR)</a:t>
            </a:r>
            <a:endParaRPr lang="en-GB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L3:</a:t>
            </a:r>
            <a:r>
              <a:rPr lang="en-GB" baseline="0" dirty="0"/>
              <a:t> Can be drawn in one consecutive line without back tracing (RLL)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127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L1:</a:t>
            </a:r>
            <a:r>
              <a:rPr lang="en-GB" baseline="0" dirty="0"/>
              <a:t> Alphanumeric characters (RLR)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L2: Exactly one bounded interior area (RLL)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L3:</a:t>
            </a:r>
            <a:r>
              <a:rPr lang="en-GB" baseline="0" dirty="0"/>
              <a:t> Exactly two “loose” ends (RRL)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62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A1: pair ends in a vowel</a:t>
            </a:r>
          </a:p>
          <a:p>
            <a:r>
              <a:rPr dirty="0"/>
              <a:t>A2: at least one element encloses an area</a:t>
            </a:r>
          </a:p>
        </p:txBody>
      </p:sp>
    </p:spTree>
    <p:extLst>
      <p:ext uri="{BB962C8B-B14F-4D97-AF65-F5344CB8AC3E}">
        <p14:creationId xmlns:p14="http://schemas.microsoft.com/office/powerpoint/2010/main" val="3978245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A1: even numbers</a:t>
            </a:r>
          </a:p>
          <a:p>
            <a:r>
              <a:t>A2: first element encloses an area</a:t>
            </a:r>
          </a:p>
        </p:txBody>
      </p:sp>
    </p:spTree>
    <p:extLst>
      <p:ext uri="{BB962C8B-B14F-4D97-AF65-F5344CB8AC3E}">
        <p14:creationId xmlns:p14="http://schemas.microsoft.com/office/powerpoint/2010/main" val="3927239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</a:t>
            </a:r>
            <a:r>
              <a:rPr lang="en-GB" baseline="0" dirty="0"/>
              <a:t> Exactly one blue shape</a:t>
            </a:r>
          </a:p>
          <a:p>
            <a:r>
              <a:rPr lang="en-GB" baseline="0" dirty="0"/>
              <a:t>L2: Exactly one triangle</a:t>
            </a:r>
          </a:p>
          <a:p>
            <a:r>
              <a:rPr lang="en-GB" baseline="0" dirty="0"/>
              <a:t>L3: Circle the lowest shape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18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A1: two intersections vs. one intersection</a:t>
            </a:r>
          </a:p>
          <a:p>
            <a:r>
              <a:t>A2: one line vs. two lines</a:t>
            </a:r>
          </a:p>
        </p:txBody>
      </p:sp>
    </p:spTree>
    <p:extLst>
      <p:ext uri="{BB962C8B-B14F-4D97-AF65-F5344CB8AC3E}">
        <p14:creationId xmlns:p14="http://schemas.microsoft.com/office/powerpoint/2010/main" val="4129781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A1: two intersections vs. one intersection</a:t>
            </a:r>
          </a:p>
          <a:p>
            <a:r>
              <a:rPr dirty="0"/>
              <a:t>A2: one line vs. two lines</a:t>
            </a:r>
            <a:endParaRPr lang="en-GB" dirty="0"/>
          </a:p>
          <a:p>
            <a:r>
              <a:rPr lang="en-GB" dirty="0"/>
              <a:t>A3: squiggly vs. straight lines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8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A1: two intersections vs. one intersection</a:t>
            </a:r>
          </a:p>
          <a:p>
            <a:r>
              <a:t>A2: straight vs. squiggly</a:t>
            </a:r>
          </a:p>
        </p:txBody>
      </p:sp>
    </p:spTree>
    <p:extLst>
      <p:ext uri="{BB962C8B-B14F-4D97-AF65-F5344CB8AC3E}">
        <p14:creationId xmlns:p14="http://schemas.microsoft.com/office/powerpoint/2010/main" val="3734205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0" name="Shape 3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A1: left element wider than right element</a:t>
            </a:r>
          </a:p>
          <a:p>
            <a:r>
              <a:t>B2: at least one element in each pair encloses an area</a:t>
            </a:r>
          </a:p>
        </p:txBody>
      </p:sp>
    </p:spTree>
    <p:extLst>
      <p:ext uri="{BB962C8B-B14F-4D97-AF65-F5344CB8AC3E}">
        <p14:creationId xmlns:p14="http://schemas.microsoft.com/office/powerpoint/2010/main" val="17094733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4" name="Shape 3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A1: left element wider than right element</a:t>
            </a:r>
          </a:p>
          <a:p>
            <a:r>
              <a:t>A2: both elements from the same category</a:t>
            </a:r>
          </a:p>
        </p:txBody>
      </p:sp>
    </p:spTree>
    <p:extLst>
      <p:ext uri="{BB962C8B-B14F-4D97-AF65-F5344CB8AC3E}">
        <p14:creationId xmlns:p14="http://schemas.microsoft.com/office/powerpoint/2010/main" val="11076023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08" name="Shape 40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A1: vertically symmetrical</a:t>
            </a:r>
          </a:p>
          <a:p>
            <a:r>
              <a:t>A2: pair ends with a vowel</a:t>
            </a:r>
          </a:p>
        </p:txBody>
      </p:sp>
    </p:spTree>
    <p:extLst>
      <p:ext uri="{BB962C8B-B14F-4D97-AF65-F5344CB8AC3E}">
        <p14:creationId xmlns:p14="http://schemas.microsoft.com/office/powerpoint/2010/main" val="27465697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Shape 4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2" name="Shape 4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A1: horizontal line</a:t>
            </a:r>
          </a:p>
          <a:p>
            <a:r>
              <a:t>A2 horizontally or vertically symmetrical</a:t>
            </a:r>
          </a:p>
        </p:txBody>
      </p:sp>
    </p:spTree>
    <p:extLst>
      <p:ext uri="{BB962C8B-B14F-4D97-AF65-F5344CB8AC3E}">
        <p14:creationId xmlns:p14="http://schemas.microsoft.com/office/powerpoint/2010/main" val="15942577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76" name="Shape 47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  <a:p>
            <a:r>
              <a:t>set A: higher than wide</a:t>
            </a:r>
          </a:p>
        </p:txBody>
      </p:sp>
    </p:spTree>
    <p:extLst>
      <p:ext uri="{BB962C8B-B14F-4D97-AF65-F5344CB8AC3E}">
        <p14:creationId xmlns:p14="http://schemas.microsoft.com/office/powerpoint/2010/main" val="34718198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0" name="Shape 5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A1: rotationally symmetrical </a:t>
            </a:r>
          </a:p>
        </p:txBody>
      </p:sp>
    </p:spTree>
    <p:extLst>
      <p:ext uri="{BB962C8B-B14F-4D97-AF65-F5344CB8AC3E}">
        <p14:creationId xmlns:p14="http://schemas.microsoft.com/office/powerpoint/2010/main" val="37768085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59" name="Shape 5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 rather simple item</a:t>
            </a:r>
          </a:p>
          <a:p>
            <a:endParaRPr/>
          </a:p>
          <a:p>
            <a:r>
              <a:t>A1: triangle above circle</a:t>
            </a:r>
          </a:p>
          <a:p>
            <a:r>
              <a:t>A2: circle right of triangle</a:t>
            </a:r>
          </a:p>
          <a:p>
            <a:r>
              <a:t>A3: upward vs. downward facing triangle</a:t>
            </a:r>
          </a:p>
          <a:p>
            <a:endParaRPr/>
          </a:p>
          <a:p>
            <a:r>
              <a:t>(A4: numbers / ratio … after adding more elements)</a:t>
            </a:r>
          </a:p>
          <a:p>
            <a:r>
              <a:t>(A5: absolute position: in the upper half vs. in the lower half; left / right; same quadrant vs. not in the same quadrant etc.) </a:t>
            </a:r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9701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</a:t>
            </a:r>
            <a:r>
              <a:rPr lang="en-GB" baseline="0" dirty="0"/>
              <a:t> Exactly one blue shape</a:t>
            </a:r>
          </a:p>
          <a:p>
            <a:r>
              <a:rPr lang="en-GB" baseline="0" dirty="0"/>
              <a:t>L2: Exactly one triangle</a:t>
            </a:r>
          </a:p>
          <a:p>
            <a:r>
              <a:rPr lang="en-GB" baseline="0" dirty="0"/>
              <a:t>L3: Circle the lowest shape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672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Shape 6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17" name="Shape 6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 rather simple item</a:t>
            </a:r>
            <a:r>
              <a:rPr lang="en-GB" dirty="0"/>
              <a:t> (maybe to be used </a:t>
            </a:r>
            <a:r>
              <a:rPr lang="en-GB"/>
              <a:t>as instruction</a:t>
            </a:r>
            <a:r>
              <a:rPr lang="en-GB" baseline="0"/>
              <a:t> item)</a:t>
            </a:r>
            <a:r>
              <a:rPr lang="en-GB"/>
              <a:t> </a:t>
            </a:r>
            <a:endParaRPr dirty="0"/>
          </a:p>
          <a:p>
            <a:endParaRPr dirty="0"/>
          </a:p>
          <a:p>
            <a:r>
              <a:rPr dirty="0"/>
              <a:t>A1: triangle above circle</a:t>
            </a:r>
          </a:p>
          <a:p>
            <a:r>
              <a:rPr dirty="0"/>
              <a:t>A2: circle right of triangle</a:t>
            </a:r>
          </a:p>
          <a:p>
            <a:r>
              <a:rPr dirty="0"/>
              <a:t>A3: upward vs. downward facing triangle</a:t>
            </a:r>
          </a:p>
          <a:p>
            <a:endParaRPr dirty="0"/>
          </a:p>
          <a:p>
            <a:r>
              <a:rPr dirty="0"/>
              <a:t>(A4: numbers / ratio … after adding more elements)</a:t>
            </a:r>
          </a:p>
          <a:p>
            <a:r>
              <a:rPr dirty="0"/>
              <a:t>(A5: absolute position: in the upper half vs. in the lower half; left / right; same quadrant vs. not in the same quadrant etc.) 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40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Response mode:</a:t>
            </a:r>
          </a:p>
          <a:p>
            <a:endParaRPr lang="en-AU" dirty="0"/>
          </a:p>
          <a:p>
            <a:r>
              <a:rPr lang="en-AU" dirty="0"/>
              <a:t>Drag and drop: </a:t>
            </a:r>
          </a:p>
          <a:p>
            <a:r>
              <a:rPr lang="en-AU" dirty="0"/>
              <a:t>Drag: whilst the image remains in place (maybe with some transparency), a copy of it moves with the mouse</a:t>
            </a:r>
          </a:p>
          <a:p>
            <a:r>
              <a:rPr lang="en-AU" dirty="0"/>
              <a:t>Once a target stimulus has been dropped onto either the left or the right set, an “L” or “R” emerges next to the image (see instruction)</a:t>
            </a:r>
          </a:p>
          <a:p>
            <a:endParaRPr lang="en-AU" dirty="0"/>
          </a:p>
          <a:p>
            <a:r>
              <a:rPr lang="en-AU" dirty="0"/>
              <a:t>Correction possible by simply moving (drag and drop) the image again (letter changes accordingly).</a:t>
            </a:r>
          </a:p>
          <a:p>
            <a:r>
              <a:rPr lang="en-AU" dirty="0"/>
              <a:t>Continue to the next item only possible after all three targets have been sorted</a:t>
            </a:r>
          </a:p>
          <a:p>
            <a:r>
              <a:rPr lang="en-AU" dirty="0"/>
              <a:t>After all three stimuli have been sorted a &lt;submit&gt; button becomes active which, once pressed, leads to the next screen with the next item (/ item triplet part).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Options:</a:t>
            </a:r>
          </a:p>
          <a:p>
            <a:pPr marL="228600" indent="-228600">
              <a:buAutoNum type="alphaLcParenBoth"/>
            </a:pPr>
            <a:r>
              <a:rPr lang="en-AU" dirty="0"/>
              <a:t>Show sets only </a:t>
            </a:r>
            <a:r>
              <a:rPr lang="en-AU" dirty="0">
                <a:sym typeface="Wingdings" pitchFamily="2" charset="2"/>
              </a:rPr>
              <a:t> ask for confidence  show targets </a:t>
            </a:r>
          </a:p>
          <a:p>
            <a:pPr marL="228600" indent="-228600">
              <a:buAutoNum type="alphaLcParenBoth"/>
            </a:pPr>
            <a:r>
              <a:rPr lang="en-AU" dirty="0">
                <a:sym typeface="Wingdings" pitchFamily="2" charset="2"/>
              </a:rPr>
              <a:t> show sets only  ask for rule  show targets</a:t>
            </a:r>
          </a:p>
          <a:p>
            <a:pPr marL="228600" indent="-228600">
              <a:buAutoNum type="alphaLcParenBoth"/>
            </a:pPr>
            <a:r>
              <a:rPr lang="en-AU" dirty="0">
                <a:sym typeface="Wingdings" pitchFamily="2" charset="2"/>
              </a:rPr>
              <a:t>Do both …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7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</a:t>
            </a:r>
            <a:r>
              <a:rPr lang="en-GB" baseline="0" dirty="0"/>
              <a:t> Exactly one blue shape</a:t>
            </a:r>
          </a:p>
          <a:p>
            <a:r>
              <a:rPr lang="en-GB" baseline="0" dirty="0"/>
              <a:t>L2: Exactly one triangle</a:t>
            </a:r>
          </a:p>
          <a:p>
            <a:r>
              <a:rPr lang="en-GB" baseline="0" dirty="0"/>
              <a:t>L3: Circle the lowest shape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45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</a:t>
            </a:r>
            <a:r>
              <a:rPr lang="en-GB" baseline="0" dirty="0"/>
              <a:t> three-digit numbers (LRR)</a:t>
            </a:r>
          </a:p>
          <a:p>
            <a:r>
              <a:rPr lang="en-GB" baseline="0" dirty="0"/>
              <a:t>L2: Palindromic numbers (LRR)</a:t>
            </a:r>
          </a:p>
          <a:p>
            <a:r>
              <a:rPr lang="en-GB" baseline="0" dirty="0"/>
              <a:t>L3: Contains an enclosed area (LRR)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60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</a:t>
            </a:r>
            <a:r>
              <a:rPr lang="en-GB" baseline="0" dirty="0"/>
              <a:t> 3 digit numbers (LRR)</a:t>
            </a:r>
          </a:p>
          <a:p>
            <a:r>
              <a:rPr lang="en-GB" baseline="0" dirty="0"/>
              <a:t>L2: Palindromic numbers (LRR)</a:t>
            </a:r>
          </a:p>
          <a:p>
            <a:r>
              <a:rPr lang="en-GB" baseline="0" dirty="0"/>
              <a:t>L3: Contains an enclosed area (LRR)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35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 At least one</a:t>
            </a:r>
            <a:r>
              <a:rPr lang="en-GB" baseline="0" dirty="0"/>
              <a:t> of the l</a:t>
            </a:r>
            <a:r>
              <a:rPr lang="en-GB" dirty="0"/>
              <a:t>etters has a curve</a:t>
            </a:r>
          </a:p>
          <a:p>
            <a:r>
              <a:rPr lang="en-GB" dirty="0"/>
              <a:t>L2: Odd number of letters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L3:At</a:t>
            </a:r>
            <a:r>
              <a:rPr lang="en-GB" baseline="0" dirty="0"/>
              <a:t> least one non-black letter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456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L1: At</a:t>
            </a:r>
            <a:r>
              <a:rPr lang="en-GB" baseline="0" dirty="0"/>
              <a:t> least one non-black letter</a:t>
            </a:r>
            <a:endParaRPr lang="en-GB" dirty="0"/>
          </a:p>
          <a:p>
            <a:r>
              <a:rPr lang="en-GB" dirty="0"/>
              <a:t>L2: At least one</a:t>
            </a:r>
            <a:r>
              <a:rPr lang="en-GB" baseline="0" dirty="0"/>
              <a:t> of the l</a:t>
            </a:r>
            <a:r>
              <a:rPr lang="en-GB" dirty="0"/>
              <a:t>etters has a curve</a:t>
            </a:r>
          </a:p>
          <a:p>
            <a:r>
              <a:rPr lang="en-GB" dirty="0"/>
              <a:t>L2: Odd number of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981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EBD3F-FD5F-8341-8363-8D97FBEA9902}" type="datetime1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9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8230-32FD-234B-96C0-9FBE34F625EE}" type="datetime1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5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05B3B-9F27-9E4E-9EB4-1C280C9E98C2}" type="datetime1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69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247396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79B7D-C322-584A-A42E-E1A7C0B1C76E}" type="datetime1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02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CB8C4-62F9-254D-ACB2-060C9DDD2C2E}" type="datetime1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4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EB155-D86A-CE4D-96F6-88FED6C72867}" type="datetime1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58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290DC-DF8E-D54F-B447-2C60366413C0}" type="datetime1">
              <a:rPr lang="en-GB" smtClean="0"/>
              <a:t>28/10/2021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88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79EC-FC70-2744-B869-FEA75C96B347}" type="datetime1">
              <a:rPr lang="en-GB" smtClean="0"/>
              <a:t>28/10/2021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6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C9DD-8B7C-A24B-B9E9-685269EBBAE4}" type="datetime1">
              <a:rPr lang="en-GB" smtClean="0"/>
              <a:t>28/10/2021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25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2AE11-77A0-594A-AD86-E80499F8D826}" type="datetime1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07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9B3-0FCC-3F4D-8D63-66D98806BEE4}" type="datetime1">
              <a:rPr lang="en-GB" smtClean="0"/>
              <a:t>28/10/2021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JFB 2021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507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27563-7D9D-5F48-9008-AF0D78DE07B3}" type="datetime1">
              <a:rPr lang="en-GB" smtClean="0"/>
              <a:t>28/10/2021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JFB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2A655-E305-44E0-B4E3-7E5F2F1592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36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8469D-5133-A948-A3DF-071FB117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160338"/>
            <a:ext cx="8229600" cy="665162"/>
          </a:xfrm>
        </p:spPr>
        <p:txBody>
          <a:bodyPr/>
          <a:lstStyle/>
          <a:p>
            <a:r>
              <a:rPr lang="en-AU" dirty="0"/>
              <a:t>Pattern Detector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FF03A-807A-824F-AF13-78CC81D41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050" y="1003300"/>
            <a:ext cx="5511800" cy="22288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sz="2400" dirty="0"/>
              <a:t>In the following you will be shown two sets of six images each.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AU" sz="2400" dirty="0"/>
              <a:t>The the images in each set have something in common that distinguishes them from the other set.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C69520-02EE-2D4D-A196-83A14FD15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300" y="1155700"/>
            <a:ext cx="2379256" cy="184151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305B3B3-5BA9-B742-B39D-84655D0075CE}"/>
              </a:ext>
            </a:extLst>
          </p:cNvPr>
          <p:cNvGrpSpPr/>
          <p:nvPr/>
        </p:nvGrpSpPr>
        <p:grpSpPr>
          <a:xfrm>
            <a:off x="5703530" y="3530600"/>
            <a:ext cx="3142020" cy="1771650"/>
            <a:chOff x="5855930" y="2908300"/>
            <a:chExt cx="2981137" cy="16540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44DDA04-788E-6F4B-850D-2624C620F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55930" y="2908300"/>
              <a:ext cx="2981137" cy="165400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DFCC59-FEE8-5048-B532-FBD41D28C1F2}"/>
                </a:ext>
              </a:extLst>
            </p:cNvPr>
            <p:cNvSpPr/>
            <p:nvPr/>
          </p:nvSpPr>
          <p:spPr>
            <a:xfrm>
              <a:off x="5873750" y="2927350"/>
              <a:ext cx="2089150" cy="1600200"/>
            </a:xfrm>
            <a:prstGeom prst="rect">
              <a:avLst/>
            </a:prstGeom>
            <a:solidFill>
              <a:schemeClr val="bg1">
                <a:alpha val="69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CC7F9C-6B81-3B4B-B0BA-95F5553AC07E}"/>
              </a:ext>
            </a:extLst>
          </p:cNvPr>
          <p:cNvSpPr txBox="1">
            <a:spLocks/>
          </p:cNvSpPr>
          <p:nvPr/>
        </p:nvSpPr>
        <p:spPr>
          <a:xfrm>
            <a:off x="254000" y="3238500"/>
            <a:ext cx="5511800" cy="260985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AU" sz="3100" dirty="0"/>
              <a:t>Your task is to identify the rule that separates one set from the other.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AU" sz="3100" dirty="0"/>
              <a:t>For each of the three images shown on the right hand side you then need to decide whether they belong to the RIGHT set or the LEFT set.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46DB446-B502-6945-98B9-2A74CA6D0062}"/>
              </a:ext>
            </a:extLst>
          </p:cNvPr>
          <p:cNvSpPr txBox="1">
            <a:spLocks/>
          </p:cNvSpPr>
          <p:nvPr/>
        </p:nvSpPr>
        <p:spPr>
          <a:xfrm>
            <a:off x="234950" y="5975350"/>
            <a:ext cx="5511800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AU" sz="2400" dirty="0"/>
              <a:t>Let’s start with an example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sz="24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04FC8A-36CD-4A45-A552-C7EE969F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5014174" y="45935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2"/>
                </a:solidFill>
              </a:rPr>
              <a:t>N</a:t>
            </a:r>
            <a:r>
              <a:rPr lang="en-GB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671900" y="459359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MNV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014174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IF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671900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014174" y="149430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HFH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671900" y="149430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XY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785465" y="45935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785465" y="30454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W</a:t>
            </a:r>
            <a:r>
              <a:rPr lang="en-GB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785465" y="1484782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67544" y="45935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BA</a:t>
            </a:r>
            <a:r>
              <a:rPr lang="en-GB" sz="32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67544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0070C0"/>
                </a:solidFill>
              </a:rPr>
              <a:t>UU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67544" y="148478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A</a:t>
            </a:r>
            <a:r>
              <a:rPr lang="en-GB" sz="3200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</a:t>
            </a:r>
            <a:r>
              <a:rPr lang="en-GB" sz="3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R</a:t>
            </a:r>
            <a:r>
              <a:rPr lang="en-GB" sz="3200" dirty="0">
                <a:solidFill>
                  <a:srgbClr val="0070C0"/>
                </a:solidFill>
              </a:rPr>
              <a:t>X</a:t>
            </a:r>
            <a:r>
              <a:rPr lang="en-GB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QQ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731D52-A2E0-424E-900C-FE0E0ECA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09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05458E-6 L 0.19948 0.2379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118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14524E-6 L 0.35122 0.230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1154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14524E-6 L 0.34879 -0.220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1" y="-110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00578 L -0.36302 0.2317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34" y="112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95 0.01064 L -0.21875 -0.2199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0" y="-115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0508 L -0.35226 -0.220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-112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0.23798 L 0.34896 0.237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14524E-6 L 0.35122 0.2308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52" y="1154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14524E-6 L 0.34097 -0.22017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1100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3.78353E-6 L 0.34114 -0.0053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49" y="-27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4 0.00578 L -0.37084 0.24237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33" y="1181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4736E-6 L -0.20486 -0.2204 " pathEditMode="relative" rAng="0" ptsTypes="AA">
                                      <p:cBhvr>
                                        <p:cTn id="30" dur="2000" spd="-100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103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1064 L -0.36267 -0.2199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34" y="-1154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66512E-6 L -0.35434 -0.2308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-1154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5 -0.00532 L -0.37083 -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34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1780314" y="148478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027500" y="46062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MNV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780314" y="46062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IF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014800" y="304712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50724" y="148795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HFH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014800" y="148795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XY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357074" y="46062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780314" y="305823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W</a:t>
            </a:r>
            <a:r>
              <a:rPr lang="en-GB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45853" y="304712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43191" y="148478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A</a:t>
            </a:r>
            <a:r>
              <a:rPr lang="en-GB" sz="3200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43191" y="46062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BA</a:t>
            </a:r>
            <a:r>
              <a:rPr lang="en-GB" sz="32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43191" y="305823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0070C0"/>
                </a:solidFill>
              </a:rPr>
              <a:t>UU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</a:t>
            </a:r>
            <a:r>
              <a:rPr lang="en-GB" sz="3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R</a:t>
            </a:r>
            <a:r>
              <a:rPr lang="en-GB" sz="3200" dirty="0">
                <a:solidFill>
                  <a:srgbClr val="0070C0"/>
                </a:solidFill>
              </a:rPr>
              <a:t>X</a:t>
            </a:r>
            <a:r>
              <a:rPr lang="en-GB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QQ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F6FDAD-5F4E-3649-8275-482403BD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74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1780314" y="148478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</a:t>
            </a:r>
            <a:r>
              <a:rPr lang="en-GB" sz="32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4027500" y="46062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MNV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1780314" y="46062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00B050"/>
                </a:solidFill>
              </a:rPr>
              <a:t>IF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4014800" y="304712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350724" y="148795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HFH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4014800" y="148795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XY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5357074" y="46062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780314" y="305823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W</a:t>
            </a:r>
            <a:r>
              <a:rPr lang="en-GB" sz="32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5345853" y="304712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CL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43191" y="148478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A</a:t>
            </a:r>
            <a:r>
              <a:rPr lang="en-GB" sz="3200" dirty="0">
                <a:solidFill>
                  <a:schemeClr val="tx1"/>
                </a:solidFill>
              </a:rPr>
              <a:t>PT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43191" y="46062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BA</a:t>
            </a:r>
            <a:r>
              <a:rPr lang="en-GB" sz="32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43191" y="305823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0070C0"/>
                </a:solidFill>
              </a:rPr>
              <a:t>UU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</a:t>
            </a:r>
            <a:r>
              <a:rPr lang="en-GB" sz="32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R</a:t>
            </a:r>
            <a:r>
              <a:rPr lang="en-GB" sz="3200" dirty="0">
                <a:solidFill>
                  <a:srgbClr val="0070C0"/>
                </a:solidFill>
              </a:rPr>
              <a:t>X</a:t>
            </a:r>
            <a:r>
              <a:rPr lang="en-GB" sz="3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QQ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B9AD38-C56F-A243-946C-811471743E3B}"/>
              </a:ext>
            </a:extLst>
          </p:cNvPr>
          <p:cNvSpPr txBox="1"/>
          <p:nvPr/>
        </p:nvSpPr>
        <p:spPr>
          <a:xfrm>
            <a:off x="0" y="6488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2/6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143525-94A5-FE4F-AD97-92027C0D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4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0.39132 0.45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66" y="227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07407E-6 L 0.38993 -0.2270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97" y="-1136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7 L -0.38993 -0.22778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97" y="-1138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07407E-6 L -0.39115 1.48148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994 -0.22778 L 0.0007 -0.227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-0.53663 0.228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75" y="114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0 L 0.39201 0.2259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18" y="1127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24584 -0.45532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09" y="-2280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 L 0.2441 -0.0011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05" y="-6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24444 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32" grpId="0" animBg="1"/>
      <p:bldP spid="133" grpId="0" animBg="1"/>
      <p:bldP spid="134" grpId="0" animBg="1"/>
      <p:bldP spid="135" grpId="0" animBg="1"/>
      <p:bldP spid="137" grpId="0" animBg="1"/>
      <p:bldP spid="138" grpId="0" animBg="1"/>
      <p:bldP spid="139" grpId="0" animBg="1"/>
      <p:bldP spid="139" grpId="1" animBg="1"/>
      <p:bldP spid="1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5014174" y="45935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3671900" y="459359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/>
          <p:cNvSpPr/>
          <p:nvPr/>
        </p:nvSpPr>
        <p:spPr>
          <a:xfrm>
            <a:off x="5014174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367190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/>
          <p:cNvSpPr/>
          <p:nvPr/>
        </p:nvSpPr>
        <p:spPr>
          <a:xfrm>
            <a:off x="5014174" y="14943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/>
          <p:cNvSpPr/>
          <p:nvPr/>
        </p:nvSpPr>
        <p:spPr>
          <a:xfrm>
            <a:off x="3671900" y="14943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Rectangle 136"/>
          <p:cNvSpPr/>
          <p:nvPr/>
        </p:nvSpPr>
        <p:spPr>
          <a:xfrm>
            <a:off x="1785465" y="45935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1785465" y="30454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/>
          <p:cNvSpPr/>
          <p:nvPr/>
        </p:nvSpPr>
        <p:spPr>
          <a:xfrm>
            <a:off x="1785465" y="148478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Rectangle 139"/>
          <p:cNvSpPr/>
          <p:nvPr/>
        </p:nvSpPr>
        <p:spPr>
          <a:xfrm>
            <a:off x="467544" y="4593590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Rectangle 140"/>
          <p:cNvSpPr/>
          <p:nvPr/>
        </p:nvSpPr>
        <p:spPr>
          <a:xfrm>
            <a:off x="467544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467544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3" name="Rectangle 142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Rectangle 143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41576" y="4839525"/>
            <a:ext cx="0" cy="78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8070" y="2420888"/>
            <a:ext cx="101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812360" y="3356992"/>
            <a:ext cx="7200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812360" y="4869160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1560" y="1772816"/>
            <a:ext cx="972108" cy="814754"/>
            <a:chOff x="611560" y="1772816"/>
            <a:chExt cx="972108" cy="81475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11560" y="2181417"/>
              <a:ext cx="9721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1097614" y="1772816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742510" y="244355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55576" y="3356992"/>
            <a:ext cx="828092" cy="844822"/>
            <a:chOff x="755576" y="3356992"/>
            <a:chExt cx="828092" cy="8448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55576" y="3356992"/>
              <a:ext cx="828092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052609" y="4057798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169622" y="336882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30388" y="1772816"/>
            <a:ext cx="993340" cy="753616"/>
            <a:chOff x="1930388" y="1772816"/>
            <a:chExt cx="993340" cy="753616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123728" y="1916832"/>
              <a:ext cx="648072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025842" y="1772816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482570" y="2382416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689702" y="217624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930388" y="2104236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93622" y="4716052"/>
            <a:ext cx="878178" cy="878088"/>
            <a:chOff x="1893622" y="4716052"/>
            <a:chExt cx="878178" cy="87808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123728" y="5265762"/>
              <a:ext cx="648072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352201" y="5450124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893622" y="4716052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70639" y="3312259"/>
            <a:ext cx="953089" cy="852845"/>
            <a:chOff x="1970639" y="3312259"/>
            <a:chExt cx="953089" cy="85284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23728" y="3933056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173778" y="3601616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352201" y="3312259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504601" y="3601616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970639" y="400506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330751" y="4021088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689702" y="400506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3312259"/>
            <a:ext cx="792088" cy="404773"/>
            <a:chOff x="3923928" y="3312259"/>
            <a:chExt cx="792088" cy="404773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3923928" y="3456275"/>
              <a:ext cx="792088" cy="260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184957" y="3312259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06915" y="1772816"/>
            <a:ext cx="909101" cy="825624"/>
            <a:chOff x="3806915" y="1772816"/>
            <a:chExt cx="909101" cy="82562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923928" y="2156954"/>
              <a:ext cx="792088" cy="225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4323892" y="2454424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184957" y="1772816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806915" y="1924182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48064" y="1772816"/>
            <a:ext cx="936104" cy="878378"/>
            <a:chOff x="5148064" y="1772816"/>
            <a:chExt cx="936104" cy="87837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148064" y="1772816"/>
              <a:ext cx="936104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5822595" y="1844824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5223665" y="2248252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251539" y="2507178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3928" y="4725144"/>
            <a:ext cx="792088" cy="1013012"/>
            <a:chOff x="3923928" y="4725144"/>
            <a:chExt cx="792088" cy="10130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923928" y="5085184"/>
              <a:ext cx="792088" cy="180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170947" y="5594140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4202959" y="5306108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923928" y="472514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11280" y="3271533"/>
            <a:ext cx="1053228" cy="912213"/>
            <a:chOff x="5117630" y="3138183"/>
            <a:chExt cx="1053228" cy="912213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117630" y="3477083"/>
              <a:ext cx="1053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368552" y="3906380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827168" y="3793940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146" y="3138183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5151440" y="3617039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06652" y="4705472"/>
            <a:ext cx="932622" cy="1172917"/>
            <a:chOff x="5106652" y="4705472"/>
            <a:chExt cx="932622" cy="1172917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5644244" y="4733827"/>
              <a:ext cx="0" cy="1144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106652" y="4705472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5154816" y="5103467"/>
              <a:ext cx="234026" cy="14401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805248" y="5318720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1" name="Oval 80"/>
          <p:cNvSpPr/>
          <p:nvPr/>
        </p:nvSpPr>
        <p:spPr>
          <a:xfrm>
            <a:off x="8076837" y="2587570"/>
            <a:ext cx="23402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 81"/>
          <p:cNvSpPr/>
          <p:nvPr/>
        </p:nvSpPr>
        <p:spPr>
          <a:xfrm>
            <a:off x="8160495" y="5514293"/>
            <a:ext cx="23402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Oval 82"/>
          <p:cNvSpPr/>
          <p:nvPr/>
        </p:nvSpPr>
        <p:spPr>
          <a:xfrm>
            <a:off x="7695347" y="5218845"/>
            <a:ext cx="23402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Oval 83"/>
          <p:cNvSpPr/>
          <p:nvPr/>
        </p:nvSpPr>
        <p:spPr>
          <a:xfrm>
            <a:off x="7799984" y="4874314"/>
            <a:ext cx="23402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 84"/>
          <p:cNvSpPr/>
          <p:nvPr/>
        </p:nvSpPr>
        <p:spPr>
          <a:xfrm>
            <a:off x="8465604" y="5234100"/>
            <a:ext cx="23402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 85"/>
          <p:cNvSpPr/>
          <p:nvPr/>
        </p:nvSpPr>
        <p:spPr>
          <a:xfrm>
            <a:off x="7799984" y="3354053"/>
            <a:ext cx="23402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 86"/>
          <p:cNvSpPr/>
          <p:nvPr/>
        </p:nvSpPr>
        <p:spPr>
          <a:xfrm>
            <a:off x="7959824" y="3970967"/>
            <a:ext cx="23402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 87"/>
          <p:cNvSpPr/>
          <p:nvPr/>
        </p:nvSpPr>
        <p:spPr>
          <a:xfrm>
            <a:off x="8404647" y="3878615"/>
            <a:ext cx="23402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A160B92-6252-1545-B751-90F79355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3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148E-6 L 0.36059 0.228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1140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45143E-6 L 0.49011 0.221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97" y="1107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2222 L -0.35104 -0.2300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9" y="-1166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69 0.00116 L -0.48663 -0.228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74" y="-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148E-6 L 0.36059 0.22826 " pathEditMode="relative" rAng="0" ptsTypes="AA">
                                      <p:cBhvr>
                                        <p:cTn id="16" dur="20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1140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6.47549E-8 L 0.35642 0.4546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12" y="2273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45143E-6 L 0.48229 0.22155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15" y="110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1.11111E-6 L 0.34896 0.020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78" y="-4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56337E-6 L 0.35156 -0.441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69" y="-2206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93062E-6 L 0.36303 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42" y="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33611 0.453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06" y="2268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121 -0.23056 L -0.35017 0.0178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407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66512E-6 L -0.35434 -0.46138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26" y="-2308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664 -0.22847 L -0.34566 0.0013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9" y="1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5014174" y="45935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3671900" y="459359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/>
          <p:cNvSpPr/>
          <p:nvPr/>
        </p:nvSpPr>
        <p:spPr>
          <a:xfrm>
            <a:off x="5014174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367190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/>
          <p:cNvSpPr/>
          <p:nvPr/>
        </p:nvSpPr>
        <p:spPr>
          <a:xfrm>
            <a:off x="5014174" y="14943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/>
          <p:cNvSpPr/>
          <p:nvPr/>
        </p:nvSpPr>
        <p:spPr>
          <a:xfrm>
            <a:off x="3671900" y="14943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Rectangle 136"/>
          <p:cNvSpPr/>
          <p:nvPr/>
        </p:nvSpPr>
        <p:spPr>
          <a:xfrm>
            <a:off x="1785465" y="45935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1785465" y="30454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/>
          <p:cNvSpPr/>
          <p:nvPr/>
        </p:nvSpPr>
        <p:spPr>
          <a:xfrm>
            <a:off x="1785465" y="148478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Rectangle 139"/>
          <p:cNvSpPr/>
          <p:nvPr/>
        </p:nvSpPr>
        <p:spPr>
          <a:xfrm>
            <a:off x="467544" y="4593590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Rectangle 140"/>
          <p:cNvSpPr/>
          <p:nvPr/>
        </p:nvSpPr>
        <p:spPr>
          <a:xfrm>
            <a:off x="467544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467544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3" name="Rectangle 142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4" name="Rectangle 143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5" name="Rectangle 144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41576" y="4839525"/>
            <a:ext cx="0" cy="789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688070" y="2420888"/>
            <a:ext cx="1011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812360" y="3356992"/>
            <a:ext cx="72008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7812360" y="4869160"/>
            <a:ext cx="720080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1560" y="1749579"/>
            <a:ext cx="972108" cy="814754"/>
            <a:chOff x="611560" y="1772816"/>
            <a:chExt cx="972108" cy="814754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611560" y="2181417"/>
              <a:ext cx="9721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1097614" y="1772816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742510" y="244355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9376" y="3295256"/>
            <a:ext cx="828092" cy="844822"/>
            <a:chOff x="755576" y="3356992"/>
            <a:chExt cx="828092" cy="844822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55576" y="3356992"/>
              <a:ext cx="828092" cy="72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1052609" y="4057798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1169622" y="336882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930388" y="1780146"/>
            <a:ext cx="993340" cy="753616"/>
            <a:chOff x="1930388" y="1772816"/>
            <a:chExt cx="993340" cy="753616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2123728" y="1916832"/>
              <a:ext cx="648072" cy="504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2025842" y="1772816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2482570" y="2382416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2689702" y="217624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 54"/>
            <p:cNvSpPr/>
            <p:nvPr/>
          </p:nvSpPr>
          <p:spPr>
            <a:xfrm>
              <a:off x="1930388" y="2104236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76172" y="4804952"/>
            <a:ext cx="878178" cy="878088"/>
            <a:chOff x="1893622" y="4716052"/>
            <a:chExt cx="878178" cy="878088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2123728" y="5265762"/>
              <a:ext cx="648072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352201" y="5450124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1893622" y="4716052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38889" y="3291244"/>
            <a:ext cx="953089" cy="852845"/>
            <a:chOff x="1970639" y="3312259"/>
            <a:chExt cx="953089" cy="85284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2123728" y="3933056"/>
              <a:ext cx="6480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173778" y="3601616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352201" y="3312259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2504601" y="3601616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1970639" y="400506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330751" y="4021088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2689702" y="400506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3432909"/>
            <a:ext cx="792088" cy="404773"/>
            <a:chOff x="3923928" y="3312259"/>
            <a:chExt cx="792088" cy="404773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3923928" y="3456275"/>
              <a:ext cx="792088" cy="2607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/>
            <p:nvPr/>
          </p:nvSpPr>
          <p:spPr>
            <a:xfrm>
              <a:off x="4184957" y="3312259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845015" y="1772816"/>
            <a:ext cx="909101" cy="825624"/>
            <a:chOff x="3806915" y="1772816"/>
            <a:chExt cx="909101" cy="82562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3923928" y="2156954"/>
              <a:ext cx="792088" cy="2254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4323892" y="2454424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Oval 69"/>
            <p:cNvSpPr/>
            <p:nvPr/>
          </p:nvSpPr>
          <p:spPr>
            <a:xfrm>
              <a:off x="4184957" y="1772816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3806915" y="1924182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73464" y="1772816"/>
            <a:ext cx="936104" cy="878378"/>
            <a:chOff x="5148064" y="1772816"/>
            <a:chExt cx="936104" cy="878378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148064" y="1772816"/>
              <a:ext cx="936104" cy="8640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5822595" y="1844824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5223665" y="2248252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Oval 72"/>
            <p:cNvSpPr/>
            <p:nvPr/>
          </p:nvSpPr>
          <p:spPr>
            <a:xfrm>
              <a:off x="5251539" y="2507178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923928" y="4744194"/>
            <a:ext cx="792088" cy="1013012"/>
            <a:chOff x="3923928" y="4725144"/>
            <a:chExt cx="792088" cy="10130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923928" y="5085184"/>
              <a:ext cx="792088" cy="1805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4170947" y="5594140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4202959" y="5306108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3923928" y="4725144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11280" y="3271533"/>
            <a:ext cx="1053228" cy="912213"/>
            <a:chOff x="5117630" y="3138183"/>
            <a:chExt cx="1053228" cy="912213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5117630" y="3477083"/>
              <a:ext cx="10532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368552" y="3906380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5827168" y="3793940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5486146" y="3138183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5151440" y="3617039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182852" y="4705472"/>
            <a:ext cx="932622" cy="1172917"/>
            <a:chOff x="5106652" y="4705472"/>
            <a:chExt cx="932622" cy="1172917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5644244" y="4733827"/>
              <a:ext cx="0" cy="1144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106652" y="4705472"/>
              <a:ext cx="234026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5154816" y="5103467"/>
              <a:ext cx="234026" cy="14401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5805248" y="5318720"/>
              <a:ext cx="23402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1" name="Oval 80"/>
          <p:cNvSpPr/>
          <p:nvPr/>
        </p:nvSpPr>
        <p:spPr>
          <a:xfrm>
            <a:off x="8076837" y="2587570"/>
            <a:ext cx="23402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Oval 81"/>
          <p:cNvSpPr/>
          <p:nvPr/>
        </p:nvSpPr>
        <p:spPr>
          <a:xfrm>
            <a:off x="8160495" y="5514293"/>
            <a:ext cx="23402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3" name="Oval 82"/>
          <p:cNvSpPr/>
          <p:nvPr/>
        </p:nvSpPr>
        <p:spPr>
          <a:xfrm>
            <a:off x="7695347" y="5218845"/>
            <a:ext cx="23402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4" name="Oval 83"/>
          <p:cNvSpPr/>
          <p:nvPr/>
        </p:nvSpPr>
        <p:spPr>
          <a:xfrm>
            <a:off x="7799984" y="4874314"/>
            <a:ext cx="23402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Oval 84"/>
          <p:cNvSpPr/>
          <p:nvPr/>
        </p:nvSpPr>
        <p:spPr>
          <a:xfrm>
            <a:off x="8465604" y="5234100"/>
            <a:ext cx="23402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6" name="Oval 85"/>
          <p:cNvSpPr/>
          <p:nvPr/>
        </p:nvSpPr>
        <p:spPr>
          <a:xfrm>
            <a:off x="7799984" y="3354053"/>
            <a:ext cx="23402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7" name="Oval 86"/>
          <p:cNvSpPr/>
          <p:nvPr/>
        </p:nvSpPr>
        <p:spPr>
          <a:xfrm>
            <a:off x="7959824" y="3970967"/>
            <a:ext cx="23402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Oval 87"/>
          <p:cNvSpPr/>
          <p:nvPr/>
        </p:nvSpPr>
        <p:spPr>
          <a:xfrm>
            <a:off x="8404647" y="3878615"/>
            <a:ext cx="234026" cy="14401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2B39589-DA5E-BB42-8DCF-6F06BC7E1550}"/>
              </a:ext>
            </a:extLst>
          </p:cNvPr>
          <p:cNvSpPr txBox="1"/>
          <p:nvPr/>
        </p:nvSpPr>
        <p:spPr>
          <a:xfrm>
            <a:off x="0" y="6488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3/6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617D2471-9D2D-024E-A6EC-CFB3012E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22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85185E-6 L 0.35538 0.45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22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-0.49688 -0.2298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44" y="-1150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7037E-7 L 0.50052 -0.001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7" y="-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48148E-6 L -0.35105 -0.2291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04" y="-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0.36059 0.4541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21" y="2270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7.40741E-7 L -0.34671 -0.001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44" y="-9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L 0.20955 -0.449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-2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 L -0.21042 0.22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21" y="111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5243 0.0016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7" y="-1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52 -0.00139 L 0.00035 -0.2277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0" y="-1136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39 0.45139 L -0.00139 0.4502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-208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44444E-6 L 0.49288 0.0083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22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5014174" y="45935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671900" y="459359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>
            <a:off x="5014174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367190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5014174" y="14943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671900" y="14943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1785465" y="45935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1785465" y="30454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1785465" y="148478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467544" y="4593590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467544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467544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2235515" y="1772816"/>
            <a:ext cx="360040" cy="5711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1907704" y="3429635"/>
            <a:ext cx="864096" cy="863461"/>
            <a:chOff x="1907704" y="3429635"/>
            <a:chExt cx="864096" cy="863461"/>
          </a:xfrm>
        </p:grpSpPr>
        <p:sp>
          <p:nvSpPr>
            <p:cNvPr id="4" name="Bent Arrow 3"/>
            <p:cNvSpPr/>
            <p:nvPr/>
          </p:nvSpPr>
          <p:spPr>
            <a:xfrm>
              <a:off x="1907704" y="3429635"/>
              <a:ext cx="360040" cy="57606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484350" y="3429635"/>
              <a:ext cx="175338" cy="180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Merge 16"/>
            <p:cNvSpPr/>
            <p:nvPr/>
          </p:nvSpPr>
          <p:spPr>
            <a:xfrm>
              <a:off x="1907704" y="4149080"/>
              <a:ext cx="180020" cy="14401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5657" y="4005699"/>
              <a:ext cx="296143" cy="215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5556" y="3212976"/>
            <a:ext cx="1116124" cy="630885"/>
            <a:chOff x="575556" y="3212976"/>
            <a:chExt cx="1116124" cy="630885"/>
          </a:xfrm>
        </p:grpSpPr>
        <p:sp>
          <p:nvSpPr>
            <p:cNvPr id="3" name="Left-Right Arrow 2"/>
            <p:cNvSpPr/>
            <p:nvPr/>
          </p:nvSpPr>
          <p:spPr>
            <a:xfrm>
              <a:off x="827584" y="3609971"/>
              <a:ext cx="576064" cy="21538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75556" y="3628472"/>
              <a:ext cx="216024" cy="215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75656" y="3609971"/>
              <a:ext cx="216024" cy="215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949097" y="3212976"/>
              <a:ext cx="333037" cy="21665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95936" y="4725144"/>
            <a:ext cx="804664" cy="1022176"/>
            <a:chOff x="3995936" y="4725144"/>
            <a:chExt cx="804664" cy="1022176"/>
          </a:xfrm>
        </p:grpSpPr>
        <p:sp>
          <p:nvSpPr>
            <p:cNvPr id="40" name="Left Arrow 39"/>
            <p:cNvSpPr/>
            <p:nvPr/>
          </p:nvSpPr>
          <p:spPr>
            <a:xfrm>
              <a:off x="3995936" y="5157192"/>
              <a:ext cx="648072" cy="36060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 flipH="1" flipV="1">
              <a:off x="4499992" y="4725144"/>
              <a:ext cx="300608" cy="3521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229962" y="5517794"/>
              <a:ext cx="270030" cy="22952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346286" y="4901199"/>
            <a:ext cx="313710" cy="846121"/>
            <a:chOff x="5346286" y="4901199"/>
            <a:chExt cx="313710" cy="846121"/>
          </a:xfrm>
        </p:grpSpPr>
        <p:sp>
          <p:nvSpPr>
            <p:cNvPr id="47" name="Bent Arrow 46"/>
            <p:cNvSpPr/>
            <p:nvPr/>
          </p:nvSpPr>
          <p:spPr>
            <a:xfrm>
              <a:off x="5364088" y="4901199"/>
              <a:ext cx="295908" cy="616595"/>
            </a:xfrm>
            <a:prstGeom prst="ben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46286" y="5603304"/>
              <a:ext cx="151892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779912" y="3123124"/>
            <a:ext cx="720080" cy="1169972"/>
            <a:chOff x="3779912" y="3123124"/>
            <a:chExt cx="720080" cy="1169972"/>
          </a:xfrm>
        </p:grpSpPr>
        <p:sp>
          <p:nvSpPr>
            <p:cNvPr id="25" name="Up Arrow 24"/>
            <p:cNvSpPr/>
            <p:nvPr/>
          </p:nvSpPr>
          <p:spPr>
            <a:xfrm>
              <a:off x="4211960" y="3429000"/>
              <a:ext cx="288032" cy="485896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4247964" y="4113393"/>
              <a:ext cx="180020" cy="179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79912" y="3628472"/>
              <a:ext cx="216024" cy="196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4274967" y="3123124"/>
              <a:ext cx="180020" cy="179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64088" y="1628800"/>
            <a:ext cx="729170" cy="1099604"/>
            <a:chOff x="5364088" y="1628800"/>
            <a:chExt cx="729170" cy="1099604"/>
          </a:xfrm>
        </p:grpSpPr>
        <p:sp>
          <p:nvSpPr>
            <p:cNvPr id="41" name="Up-Down Arrow 40"/>
            <p:cNvSpPr/>
            <p:nvPr/>
          </p:nvSpPr>
          <p:spPr>
            <a:xfrm>
              <a:off x="5364088" y="1901763"/>
              <a:ext cx="295908" cy="52941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5364088" y="2560288"/>
              <a:ext cx="295908" cy="168116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364088" y="1628800"/>
              <a:ext cx="439924" cy="144016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5913238" y="2058397"/>
              <a:ext cx="180020" cy="179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099121" y="3140968"/>
            <a:ext cx="1081412" cy="1179277"/>
            <a:chOff x="5099121" y="3140968"/>
            <a:chExt cx="1081412" cy="1179277"/>
          </a:xfrm>
        </p:grpSpPr>
        <p:sp>
          <p:nvSpPr>
            <p:cNvPr id="26" name="Left-Right-Up Arrow 25"/>
            <p:cNvSpPr/>
            <p:nvPr/>
          </p:nvSpPr>
          <p:spPr>
            <a:xfrm>
              <a:off x="5364088" y="3501008"/>
              <a:ext cx="576064" cy="395728"/>
            </a:xfrm>
            <a:prstGeom prst="leftRigh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Diamond 32"/>
            <p:cNvSpPr/>
            <p:nvPr/>
          </p:nvSpPr>
          <p:spPr>
            <a:xfrm>
              <a:off x="5508104" y="3140968"/>
              <a:ext cx="295908" cy="28803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ight Triangle 35"/>
            <p:cNvSpPr/>
            <p:nvPr/>
          </p:nvSpPr>
          <p:spPr>
            <a:xfrm>
              <a:off x="5099121" y="4126128"/>
              <a:ext cx="174957" cy="179703"/>
            </a:xfrm>
            <a:prstGeom prst="rt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6000513" y="4140542"/>
              <a:ext cx="180020" cy="17970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5099121" y="3706644"/>
              <a:ext cx="180020" cy="179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087724" y="4725144"/>
            <a:ext cx="540060" cy="1080120"/>
            <a:chOff x="2087724" y="4725144"/>
            <a:chExt cx="540060" cy="1080120"/>
          </a:xfrm>
        </p:grpSpPr>
        <p:sp>
          <p:nvSpPr>
            <p:cNvPr id="8" name="Down Arrow 7"/>
            <p:cNvSpPr/>
            <p:nvPr/>
          </p:nvSpPr>
          <p:spPr>
            <a:xfrm>
              <a:off x="2087724" y="5013176"/>
              <a:ext cx="540060" cy="5046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267744" y="4725144"/>
              <a:ext cx="207913" cy="144016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2281690" y="5625561"/>
              <a:ext cx="180020" cy="179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78208" y="2058397"/>
            <a:ext cx="981824" cy="591742"/>
            <a:chOff x="3878208" y="2058397"/>
            <a:chExt cx="981824" cy="591742"/>
          </a:xfrm>
        </p:grpSpPr>
        <p:sp>
          <p:nvSpPr>
            <p:cNvPr id="22" name="Left-Right Arrow 21"/>
            <p:cNvSpPr/>
            <p:nvPr/>
          </p:nvSpPr>
          <p:spPr>
            <a:xfrm>
              <a:off x="3995936" y="2058397"/>
              <a:ext cx="648072" cy="285581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716016" y="2058397"/>
              <a:ext cx="144016" cy="241346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3878208" y="2148248"/>
              <a:ext cx="45719" cy="200632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4229962" y="2470436"/>
              <a:ext cx="180020" cy="17970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75556" y="4685805"/>
            <a:ext cx="1040071" cy="1061515"/>
            <a:chOff x="575556" y="4685805"/>
            <a:chExt cx="1040071" cy="1061515"/>
          </a:xfrm>
        </p:grpSpPr>
        <p:sp>
          <p:nvSpPr>
            <p:cNvPr id="7" name="Quad Arrow 6"/>
            <p:cNvSpPr/>
            <p:nvPr/>
          </p:nvSpPr>
          <p:spPr>
            <a:xfrm>
              <a:off x="872589" y="5013738"/>
              <a:ext cx="486054" cy="504056"/>
            </a:xfrm>
            <a:prstGeom prst="quad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lowchart: Merge 18"/>
            <p:cNvSpPr/>
            <p:nvPr/>
          </p:nvSpPr>
          <p:spPr>
            <a:xfrm>
              <a:off x="575556" y="5157192"/>
              <a:ext cx="216024" cy="216024"/>
            </a:xfrm>
            <a:prstGeom prst="flowChartMerg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49097" y="5603304"/>
              <a:ext cx="333037" cy="1440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/>
            <p:cNvSpPr/>
            <p:nvPr/>
          </p:nvSpPr>
          <p:spPr>
            <a:xfrm>
              <a:off x="1025605" y="4685805"/>
              <a:ext cx="180020" cy="17970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1435607" y="5175352"/>
              <a:ext cx="180020" cy="17970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1628800"/>
            <a:ext cx="486054" cy="1099604"/>
            <a:chOff x="683568" y="1628800"/>
            <a:chExt cx="486054" cy="1099604"/>
          </a:xfrm>
        </p:grpSpPr>
        <p:sp>
          <p:nvSpPr>
            <p:cNvPr id="2" name="Up Arrow 1"/>
            <p:cNvSpPr/>
            <p:nvPr/>
          </p:nvSpPr>
          <p:spPr>
            <a:xfrm>
              <a:off x="1025606" y="1921734"/>
              <a:ext cx="144016" cy="470439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025606" y="16288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6-Point Star 14"/>
            <p:cNvSpPr/>
            <p:nvPr/>
          </p:nvSpPr>
          <p:spPr>
            <a:xfrm>
              <a:off x="1025606" y="2560288"/>
              <a:ext cx="144016" cy="168116"/>
            </a:xfrm>
            <a:prstGeom prst="star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683568" y="2088621"/>
              <a:ext cx="144016" cy="21112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Left-Right Arrow 80"/>
          <p:cNvSpPr/>
          <p:nvPr/>
        </p:nvSpPr>
        <p:spPr>
          <a:xfrm>
            <a:off x="7970930" y="2014162"/>
            <a:ext cx="489502" cy="32981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iamond 81"/>
          <p:cNvSpPr/>
          <p:nvPr/>
        </p:nvSpPr>
        <p:spPr>
          <a:xfrm>
            <a:off x="8028384" y="4629793"/>
            <a:ext cx="248580" cy="3347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/>
          <p:cNvSpPr/>
          <p:nvPr/>
        </p:nvSpPr>
        <p:spPr>
          <a:xfrm>
            <a:off x="7979613" y="5517794"/>
            <a:ext cx="363488" cy="2855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Left Arrow 83"/>
          <p:cNvSpPr/>
          <p:nvPr/>
        </p:nvSpPr>
        <p:spPr>
          <a:xfrm>
            <a:off x="7933202" y="3429635"/>
            <a:ext cx="671246" cy="2972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/>
          <p:cNvSpPr/>
          <p:nvPr/>
        </p:nvSpPr>
        <p:spPr>
          <a:xfrm>
            <a:off x="7688070" y="3429000"/>
            <a:ext cx="124290" cy="2698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Up-Down Arrow 85"/>
          <p:cNvSpPr/>
          <p:nvPr/>
        </p:nvSpPr>
        <p:spPr>
          <a:xfrm>
            <a:off x="8028066" y="5025634"/>
            <a:ext cx="266582" cy="4405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/>
          <p:nvPr/>
        </p:nvSpPr>
        <p:spPr>
          <a:xfrm>
            <a:off x="7635788" y="2088621"/>
            <a:ext cx="248580" cy="2602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Diamond 87"/>
          <p:cNvSpPr/>
          <p:nvPr/>
        </p:nvSpPr>
        <p:spPr>
          <a:xfrm>
            <a:off x="8104765" y="2431182"/>
            <a:ext cx="238336" cy="36788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/>
          <p:cNvSpPr/>
          <p:nvPr/>
        </p:nvSpPr>
        <p:spPr>
          <a:xfrm>
            <a:off x="8210874" y="3969218"/>
            <a:ext cx="180020" cy="17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8405639" y="5132311"/>
            <a:ext cx="296143" cy="2153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42DDE9D-3746-F842-BB1C-710A299A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71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6 -0.00046 L 0.20798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49584E-6 L 0.49827 -0.4597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13" y="-2298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1619E-6 L 0.21858 -0.225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-1128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98612E-6 L -0.21667 -0.000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4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3.31175E-6 L -0.51233 0.4438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25" y="2217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7789E-6 L -0.21267 0.2305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115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99 -0.00023 L 0.20799 0.249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18316E-6 L 0.2283 0.22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1100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827 -0.45975 L 0.49827 0.0122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58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51619E-6 L 0.21858 -0.22548 " pathEditMode="relative" rAng="0" ptsTypes="AA">
                                      <p:cBhvr>
                                        <p:cTn id="2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20" y="-1128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667 -0.00069 L -0.00382 -0.0006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4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68 0.23057 L -0.21268 -0.2291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98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96762E-6 L -0.35104 -0.0009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66512E-6 L -0.47968 -0.2340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93" y="-1170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7.01203E-6 C 0.11441 0.00508 0.22882 0.00924 0.34323 0.0141 C 0.37413 0.01341 0.40486 0.01318 0.43576 0.01202 C 0.44982 0.01156 0.45885 0.01063 0.47153 0.00809 C 0.47587 0.00716 0.48194 0.00577 0.48646 0.00416 C 0.48802 0.00346 0.49097 0.00207 0.49097 0.00207 " pathEditMode="relative" ptsTypes="fffff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233 0.4438 L -0.01667 -0.0074 " pathEditMode="relative" ptsTypes="AA">
                                      <p:cBhvr>
                                        <p:cTn id="3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77778E-6 -6.93802E-7 L -0.35834 -0.00208 " pathEditMode="relative" ptsTypes="AA">
                                      <p:cBhvr>
                                        <p:cTn id="4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5014174" y="45935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671900" y="459359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/>
          <p:cNvSpPr/>
          <p:nvPr/>
        </p:nvSpPr>
        <p:spPr>
          <a:xfrm>
            <a:off x="5014174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4" name="Rectangle 133"/>
          <p:cNvSpPr/>
          <p:nvPr/>
        </p:nvSpPr>
        <p:spPr>
          <a:xfrm>
            <a:off x="367190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5014174" y="14943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671900" y="14943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/>
          <p:cNvSpPr/>
          <p:nvPr/>
        </p:nvSpPr>
        <p:spPr>
          <a:xfrm>
            <a:off x="1785465" y="45935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1785465" y="30454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1785465" y="148478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467544" y="4593590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1" name="Rectangle 140"/>
          <p:cNvSpPr/>
          <p:nvPr/>
        </p:nvSpPr>
        <p:spPr>
          <a:xfrm>
            <a:off x="467544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Rectangle 141"/>
          <p:cNvSpPr/>
          <p:nvPr/>
        </p:nvSpPr>
        <p:spPr>
          <a:xfrm>
            <a:off x="467544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Down Arrow 5"/>
          <p:cNvSpPr/>
          <p:nvPr/>
        </p:nvSpPr>
        <p:spPr>
          <a:xfrm>
            <a:off x="5448615" y="5043066"/>
            <a:ext cx="360040" cy="5711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1983904" y="1784985"/>
            <a:ext cx="864096" cy="863461"/>
            <a:chOff x="1907704" y="3429635"/>
            <a:chExt cx="864096" cy="863461"/>
          </a:xfrm>
        </p:grpSpPr>
        <p:sp>
          <p:nvSpPr>
            <p:cNvPr id="4" name="Bent Arrow 3"/>
            <p:cNvSpPr/>
            <p:nvPr/>
          </p:nvSpPr>
          <p:spPr>
            <a:xfrm>
              <a:off x="1907704" y="3429635"/>
              <a:ext cx="360040" cy="57606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484350" y="3429635"/>
              <a:ext cx="175338" cy="1803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lowchart: Merge 16"/>
            <p:cNvSpPr/>
            <p:nvPr/>
          </p:nvSpPr>
          <p:spPr>
            <a:xfrm>
              <a:off x="1907704" y="4149080"/>
              <a:ext cx="180020" cy="144016"/>
            </a:xfrm>
            <a:prstGeom prst="flowChartMerg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475657" y="4005699"/>
              <a:ext cx="296143" cy="215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69206" y="3251076"/>
            <a:ext cx="1116124" cy="630885"/>
            <a:chOff x="575556" y="3212976"/>
            <a:chExt cx="1116124" cy="630885"/>
          </a:xfrm>
        </p:grpSpPr>
        <p:sp>
          <p:nvSpPr>
            <p:cNvPr id="3" name="Left-Right Arrow 2"/>
            <p:cNvSpPr/>
            <p:nvPr/>
          </p:nvSpPr>
          <p:spPr>
            <a:xfrm>
              <a:off x="827584" y="3609971"/>
              <a:ext cx="576064" cy="21538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/>
            <p:cNvSpPr/>
            <p:nvPr/>
          </p:nvSpPr>
          <p:spPr>
            <a:xfrm>
              <a:off x="575556" y="3628472"/>
              <a:ext cx="216024" cy="2153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75656" y="3609971"/>
              <a:ext cx="216024" cy="215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rapezoid 23"/>
            <p:cNvSpPr/>
            <p:nvPr/>
          </p:nvSpPr>
          <p:spPr>
            <a:xfrm>
              <a:off x="949097" y="3212976"/>
              <a:ext cx="333037" cy="216659"/>
            </a:xfrm>
            <a:prstGeom prst="trapezoi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867150" y="4725144"/>
            <a:ext cx="933450" cy="1022176"/>
            <a:chOff x="3995936" y="4725144"/>
            <a:chExt cx="804664" cy="1022176"/>
          </a:xfrm>
        </p:grpSpPr>
        <p:sp>
          <p:nvSpPr>
            <p:cNvPr id="40" name="Left Arrow 39"/>
            <p:cNvSpPr/>
            <p:nvPr/>
          </p:nvSpPr>
          <p:spPr>
            <a:xfrm>
              <a:off x="3995936" y="5157192"/>
              <a:ext cx="648072" cy="36060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/>
            <p:cNvSpPr/>
            <p:nvPr/>
          </p:nvSpPr>
          <p:spPr>
            <a:xfrm flipH="1" flipV="1">
              <a:off x="4499992" y="4725144"/>
              <a:ext cx="300608" cy="35211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4229962" y="5517794"/>
              <a:ext cx="270030" cy="22952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466936" y="1802399"/>
            <a:ext cx="313710" cy="846121"/>
            <a:chOff x="5346286" y="4901199"/>
            <a:chExt cx="313710" cy="846121"/>
          </a:xfrm>
        </p:grpSpPr>
        <p:sp>
          <p:nvSpPr>
            <p:cNvPr id="47" name="Bent Arrow 46"/>
            <p:cNvSpPr/>
            <p:nvPr/>
          </p:nvSpPr>
          <p:spPr>
            <a:xfrm>
              <a:off x="5364088" y="4901199"/>
              <a:ext cx="295908" cy="616595"/>
            </a:xfrm>
            <a:prstGeom prst="ben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46286" y="5603304"/>
              <a:ext cx="151892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51112" y="3129474"/>
            <a:ext cx="720080" cy="1169972"/>
            <a:chOff x="3779912" y="3123124"/>
            <a:chExt cx="720080" cy="1169972"/>
          </a:xfrm>
        </p:grpSpPr>
        <p:sp>
          <p:nvSpPr>
            <p:cNvPr id="25" name="Up Arrow 24"/>
            <p:cNvSpPr/>
            <p:nvPr/>
          </p:nvSpPr>
          <p:spPr>
            <a:xfrm>
              <a:off x="4211960" y="3429000"/>
              <a:ext cx="288032" cy="485896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/>
            <p:cNvSpPr/>
            <p:nvPr/>
          </p:nvSpPr>
          <p:spPr>
            <a:xfrm>
              <a:off x="4247964" y="4113393"/>
              <a:ext cx="180020" cy="179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779912" y="3628472"/>
              <a:ext cx="216024" cy="1968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Oval 67"/>
            <p:cNvSpPr/>
            <p:nvPr/>
          </p:nvSpPr>
          <p:spPr>
            <a:xfrm>
              <a:off x="4274967" y="3123124"/>
              <a:ext cx="180020" cy="179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138288" y="4702200"/>
            <a:ext cx="729170" cy="1099604"/>
            <a:chOff x="5364088" y="1628800"/>
            <a:chExt cx="729170" cy="1099604"/>
          </a:xfrm>
        </p:grpSpPr>
        <p:sp>
          <p:nvSpPr>
            <p:cNvPr id="41" name="Up-Down Arrow 40"/>
            <p:cNvSpPr/>
            <p:nvPr/>
          </p:nvSpPr>
          <p:spPr>
            <a:xfrm>
              <a:off x="5364088" y="1901763"/>
              <a:ext cx="295908" cy="529419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5364088" y="2560288"/>
              <a:ext cx="295908" cy="168116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364088" y="1628800"/>
              <a:ext cx="439924" cy="144016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Oval 68"/>
            <p:cNvSpPr/>
            <p:nvPr/>
          </p:nvSpPr>
          <p:spPr>
            <a:xfrm>
              <a:off x="5913238" y="2058397"/>
              <a:ext cx="180020" cy="179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105471" y="3140968"/>
            <a:ext cx="1081412" cy="1179277"/>
            <a:chOff x="5099121" y="3140968"/>
            <a:chExt cx="1081412" cy="1179277"/>
          </a:xfrm>
        </p:grpSpPr>
        <p:sp>
          <p:nvSpPr>
            <p:cNvPr id="26" name="Left-Right-Up Arrow 25"/>
            <p:cNvSpPr/>
            <p:nvPr/>
          </p:nvSpPr>
          <p:spPr>
            <a:xfrm>
              <a:off x="5364088" y="3501008"/>
              <a:ext cx="576064" cy="395728"/>
            </a:xfrm>
            <a:prstGeom prst="leftRight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Diamond 32"/>
            <p:cNvSpPr/>
            <p:nvPr/>
          </p:nvSpPr>
          <p:spPr>
            <a:xfrm>
              <a:off x="5508104" y="3140968"/>
              <a:ext cx="295908" cy="288032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ight Triangle 35"/>
            <p:cNvSpPr/>
            <p:nvPr/>
          </p:nvSpPr>
          <p:spPr>
            <a:xfrm>
              <a:off x="5099121" y="4126128"/>
              <a:ext cx="174957" cy="179703"/>
            </a:xfrm>
            <a:prstGeom prst="rt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/>
            <p:cNvSpPr/>
            <p:nvPr/>
          </p:nvSpPr>
          <p:spPr>
            <a:xfrm>
              <a:off x="6000513" y="4140542"/>
              <a:ext cx="180020" cy="17970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/>
            <p:cNvSpPr/>
            <p:nvPr/>
          </p:nvSpPr>
          <p:spPr>
            <a:xfrm>
              <a:off x="5099121" y="3706644"/>
              <a:ext cx="180020" cy="179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24474" y="1670794"/>
            <a:ext cx="540060" cy="1080120"/>
            <a:chOff x="2087724" y="4725144"/>
            <a:chExt cx="540060" cy="1080120"/>
          </a:xfrm>
        </p:grpSpPr>
        <p:sp>
          <p:nvSpPr>
            <p:cNvPr id="8" name="Down Arrow 7"/>
            <p:cNvSpPr/>
            <p:nvPr/>
          </p:nvSpPr>
          <p:spPr>
            <a:xfrm>
              <a:off x="2087724" y="5013176"/>
              <a:ext cx="540060" cy="50461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267744" y="4725144"/>
              <a:ext cx="207913" cy="144016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/>
            <p:cNvSpPr/>
            <p:nvPr/>
          </p:nvSpPr>
          <p:spPr>
            <a:xfrm>
              <a:off x="2281690" y="5625561"/>
              <a:ext cx="180020" cy="1797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2408" y="5017497"/>
            <a:ext cx="981824" cy="591742"/>
            <a:chOff x="3878208" y="2058397"/>
            <a:chExt cx="981824" cy="591742"/>
          </a:xfrm>
        </p:grpSpPr>
        <p:sp>
          <p:nvSpPr>
            <p:cNvPr id="22" name="Left-Right Arrow 21"/>
            <p:cNvSpPr/>
            <p:nvPr/>
          </p:nvSpPr>
          <p:spPr>
            <a:xfrm>
              <a:off x="3995936" y="2058397"/>
              <a:ext cx="648072" cy="285581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4716016" y="2058397"/>
              <a:ext cx="144016" cy="241346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3878208" y="2148248"/>
              <a:ext cx="45719" cy="200632"/>
            </a:xfrm>
            <a:prstGeom prst="flowChartProces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/>
            <p:cNvSpPr/>
            <p:nvPr/>
          </p:nvSpPr>
          <p:spPr>
            <a:xfrm>
              <a:off x="4229962" y="2470436"/>
              <a:ext cx="180020" cy="17970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814056" y="3187205"/>
            <a:ext cx="1040071" cy="1061515"/>
            <a:chOff x="575556" y="4685805"/>
            <a:chExt cx="1040071" cy="1061515"/>
          </a:xfrm>
        </p:grpSpPr>
        <p:sp>
          <p:nvSpPr>
            <p:cNvPr id="7" name="Quad Arrow 6"/>
            <p:cNvSpPr/>
            <p:nvPr/>
          </p:nvSpPr>
          <p:spPr>
            <a:xfrm>
              <a:off x="872589" y="5013738"/>
              <a:ext cx="486054" cy="504056"/>
            </a:xfrm>
            <a:prstGeom prst="quad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lowchart: Merge 18"/>
            <p:cNvSpPr/>
            <p:nvPr/>
          </p:nvSpPr>
          <p:spPr>
            <a:xfrm>
              <a:off x="575556" y="5157192"/>
              <a:ext cx="216024" cy="216024"/>
            </a:xfrm>
            <a:prstGeom prst="flowChartMerg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49097" y="5603304"/>
              <a:ext cx="333037" cy="1440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Oval 74"/>
            <p:cNvSpPr/>
            <p:nvPr/>
          </p:nvSpPr>
          <p:spPr>
            <a:xfrm>
              <a:off x="1025605" y="4685805"/>
              <a:ext cx="180020" cy="17970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/>
            <p:cNvSpPr/>
            <p:nvPr/>
          </p:nvSpPr>
          <p:spPr>
            <a:xfrm>
              <a:off x="1435607" y="5175352"/>
              <a:ext cx="180020" cy="17970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1628800"/>
            <a:ext cx="486054" cy="1099604"/>
            <a:chOff x="683568" y="1628800"/>
            <a:chExt cx="486054" cy="1099604"/>
          </a:xfrm>
        </p:grpSpPr>
        <p:sp>
          <p:nvSpPr>
            <p:cNvPr id="2" name="Up Arrow 1"/>
            <p:cNvSpPr/>
            <p:nvPr/>
          </p:nvSpPr>
          <p:spPr>
            <a:xfrm>
              <a:off x="1025606" y="1921734"/>
              <a:ext cx="144016" cy="470439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/>
            <p:cNvSpPr/>
            <p:nvPr/>
          </p:nvSpPr>
          <p:spPr>
            <a:xfrm>
              <a:off x="1025606" y="1628800"/>
              <a:ext cx="144016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6-Point Star 14"/>
            <p:cNvSpPr/>
            <p:nvPr/>
          </p:nvSpPr>
          <p:spPr>
            <a:xfrm>
              <a:off x="1025606" y="2560288"/>
              <a:ext cx="144016" cy="168116"/>
            </a:xfrm>
            <a:prstGeom prst="star6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Isosceles Triangle 4"/>
            <p:cNvSpPr/>
            <p:nvPr/>
          </p:nvSpPr>
          <p:spPr>
            <a:xfrm>
              <a:off x="683568" y="2088621"/>
              <a:ext cx="144016" cy="21112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8" name="Rectangle 77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Diamond 81"/>
          <p:cNvSpPr/>
          <p:nvPr/>
        </p:nvSpPr>
        <p:spPr>
          <a:xfrm>
            <a:off x="8028384" y="4629793"/>
            <a:ext cx="248580" cy="33471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Isosceles Triangle 82"/>
          <p:cNvSpPr/>
          <p:nvPr/>
        </p:nvSpPr>
        <p:spPr>
          <a:xfrm>
            <a:off x="7979613" y="5517794"/>
            <a:ext cx="363488" cy="28558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Left Arrow 83"/>
          <p:cNvSpPr/>
          <p:nvPr/>
        </p:nvSpPr>
        <p:spPr>
          <a:xfrm>
            <a:off x="7933202" y="3429635"/>
            <a:ext cx="671246" cy="29728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Isosceles Triangle 84"/>
          <p:cNvSpPr/>
          <p:nvPr/>
        </p:nvSpPr>
        <p:spPr>
          <a:xfrm>
            <a:off x="7688070" y="3429000"/>
            <a:ext cx="124290" cy="26987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Up-Down Arrow 85"/>
          <p:cNvSpPr/>
          <p:nvPr/>
        </p:nvSpPr>
        <p:spPr>
          <a:xfrm>
            <a:off x="8028066" y="5025634"/>
            <a:ext cx="266582" cy="4405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9674DF-F6F3-5842-A881-85B224876552}"/>
              </a:ext>
            </a:extLst>
          </p:cNvPr>
          <p:cNvGrpSpPr/>
          <p:nvPr/>
        </p:nvGrpSpPr>
        <p:grpSpPr>
          <a:xfrm>
            <a:off x="7762788" y="1899862"/>
            <a:ext cx="824644" cy="784903"/>
            <a:chOff x="7635788" y="2014162"/>
            <a:chExt cx="824644" cy="784903"/>
          </a:xfrm>
        </p:grpSpPr>
        <p:sp>
          <p:nvSpPr>
            <p:cNvPr id="81" name="Left-Right Arrow 80"/>
            <p:cNvSpPr/>
            <p:nvPr/>
          </p:nvSpPr>
          <p:spPr>
            <a:xfrm>
              <a:off x="7970930" y="2014162"/>
              <a:ext cx="489502" cy="32981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/>
            <p:cNvSpPr/>
            <p:nvPr/>
          </p:nvSpPr>
          <p:spPr>
            <a:xfrm>
              <a:off x="7635788" y="2088621"/>
              <a:ext cx="248580" cy="26025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Diamond 87"/>
            <p:cNvSpPr/>
            <p:nvPr/>
          </p:nvSpPr>
          <p:spPr>
            <a:xfrm>
              <a:off x="8104765" y="2431182"/>
              <a:ext cx="238336" cy="36788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9" name="Oval 88"/>
          <p:cNvSpPr/>
          <p:nvPr/>
        </p:nvSpPr>
        <p:spPr>
          <a:xfrm>
            <a:off x="8210874" y="3969218"/>
            <a:ext cx="180020" cy="1797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/>
          <p:cNvSpPr/>
          <p:nvPr/>
        </p:nvSpPr>
        <p:spPr>
          <a:xfrm>
            <a:off x="8405639" y="5132311"/>
            <a:ext cx="296143" cy="21538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2C45C6-2EC4-4C41-ABB2-36526F600B18}"/>
              </a:ext>
            </a:extLst>
          </p:cNvPr>
          <p:cNvSpPr txBox="1"/>
          <p:nvPr/>
        </p:nvSpPr>
        <p:spPr>
          <a:xfrm>
            <a:off x="0" y="6488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4/6</a:t>
            </a:r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8A99749D-A8CB-994A-8326-F20B4279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234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-0.21285 0.220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110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7.40741E-7 L 0.21667 -0.449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2245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35156 0.4444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87" y="2222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48148E-6 L 0.34896 -0.2326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96" y="-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44444E-6 L -0.50035 0.2192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7" y="109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7407E-6 L -0.20035 0.002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-6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1.48148E-6 L -0.35347 -0.229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-1145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85185E-6 L 0.3507 0.0011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2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4941 0.0240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0" y="131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285 0.22083 L 1.66667E-6 0.221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1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5014174" y="45935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671900" y="459359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3" name="Rectangle 132"/>
          <p:cNvSpPr/>
          <p:nvPr/>
        </p:nvSpPr>
        <p:spPr>
          <a:xfrm>
            <a:off x="5014174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71900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5014174" y="149430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671900" y="149430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785465" y="45935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1785465" y="30454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1785465" y="1484782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467544" y="45935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67544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67544" y="148478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772816"/>
            <a:ext cx="864096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-Point Star 4"/>
          <p:cNvSpPr/>
          <p:nvPr/>
        </p:nvSpPr>
        <p:spPr>
          <a:xfrm>
            <a:off x="5220072" y="4869722"/>
            <a:ext cx="792088" cy="792088"/>
          </a:xfrm>
          <a:prstGeom prst="star4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3923928" y="3284984"/>
            <a:ext cx="792088" cy="864096"/>
            <a:chOff x="3923928" y="3284984"/>
            <a:chExt cx="792088" cy="86409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23928" y="3284984"/>
              <a:ext cx="792088" cy="86409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923928" y="3284984"/>
              <a:ext cx="792088" cy="86409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884218" y="3283527"/>
            <a:ext cx="832307" cy="949928"/>
          </a:xfrm>
          <a:custGeom>
            <a:avLst/>
            <a:gdLst>
              <a:gd name="connsiteX0" fmla="*/ 0 w 832307"/>
              <a:gd name="connsiteY0" fmla="*/ 0 h 949928"/>
              <a:gd name="connsiteX1" fmla="*/ 831273 w 832307"/>
              <a:gd name="connsiteY1" fmla="*/ 263237 h 949928"/>
              <a:gd name="connsiteX2" fmla="*/ 180109 w 832307"/>
              <a:gd name="connsiteY2" fmla="*/ 595746 h 949928"/>
              <a:gd name="connsiteX3" fmla="*/ 540327 w 832307"/>
              <a:gd name="connsiteY3" fmla="*/ 942109 h 949928"/>
              <a:gd name="connsiteX4" fmla="*/ 803564 w 832307"/>
              <a:gd name="connsiteY4" fmla="*/ 803564 h 9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07" h="949928">
                <a:moveTo>
                  <a:pt x="0" y="0"/>
                </a:moveTo>
                <a:cubicBezTo>
                  <a:pt x="400627" y="81973"/>
                  <a:pt x="801255" y="163946"/>
                  <a:pt x="831273" y="263237"/>
                </a:cubicBezTo>
                <a:cubicBezTo>
                  <a:pt x="861291" y="362528"/>
                  <a:pt x="228600" y="482601"/>
                  <a:pt x="180109" y="595746"/>
                </a:cubicBezTo>
                <a:cubicBezTo>
                  <a:pt x="131618" y="708891"/>
                  <a:pt x="436418" y="907473"/>
                  <a:pt x="540327" y="942109"/>
                </a:cubicBezTo>
                <a:cubicBezTo>
                  <a:pt x="644236" y="976745"/>
                  <a:pt x="723900" y="890154"/>
                  <a:pt x="803564" y="8035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Callout 12"/>
          <p:cNvSpPr/>
          <p:nvPr/>
        </p:nvSpPr>
        <p:spPr>
          <a:xfrm>
            <a:off x="2051720" y="4738255"/>
            <a:ext cx="792088" cy="922993"/>
          </a:xfrm>
          <a:prstGeom prst="left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5256076" y="1808820"/>
            <a:ext cx="792088" cy="720080"/>
          </a:xfrm>
          <a:prstGeom prst="curved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292080" y="1772816"/>
            <a:ext cx="352164" cy="6480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23928" y="5382490"/>
            <a:ext cx="378042" cy="27875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4248848" y="4746221"/>
            <a:ext cx="378042" cy="27875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995945" y="1702769"/>
            <a:ext cx="906251" cy="908370"/>
            <a:chOff x="1995945" y="1702769"/>
            <a:chExt cx="906251" cy="908370"/>
          </a:xfrm>
        </p:grpSpPr>
        <p:sp>
          <p:nvSpPr>
            <p:cNvPr id="42" name="Freeform 41"/>
            <p:cNvSpPr/>
            <p:nvPr/>
          </p:nvSpPr>
          <p:spPr>
            <a:xfrm>
              <a:off x="2273392" y="2217818"/>
              <a:ext cx="628804" cy="256752"/>
            </a:xfrm>
            <a:custGeom>
              <a:avLst/>
              <a:gdLst>
                <a:gd name="connsiteX0" fmla="*/ 249382 w 628804"/>
                <a:gd name="connsiteY0" fmla="*/ 256752 h 256752"/>
                <a:gd name="connsiteX1" fmla="*/ 623455 w 628804"/>
                <a:gd name="connsiteY1" fmla="*/ 7370 h 256752"/>
                <a:gd name="connsiteX2" fmla="*/ 0 w 628804"/>
                <a:gd name="connsiteY2" fmla="*/ 90497 h 2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804" h="256752">
                  <a:moveTo>
                    <a:pt x="249382" y="256752"/>
                  </a:moveTo>
                  <a:cubicBezTo>
                    <a:pt x="457200" y="145915"/>
                    <a:pt x="665019" y="35079"/>
                    <a:pt x="623455" y="7370"/>
                  </a:cubicBezTo>
                  <a:cubicBezTo>
                    <a:pt x="581891" y="-20339"/>
                    <a:pt x="290945" y="35079"/>
                    <a:pt x="0" y="9049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995945" y="1702769"/>
              <a:ext cx="691283" cy="908370"/>
            </a:xfrm>
            <a:custGeom>
              <a:avLst/>
              <a:gdLst>
                <a:gd name="connsiteX0" fmla="*/ 2979 w 691283"/>
                <a:gd name="connsiteY0" fmla="*/ 0 h 908370"/>
                <a:gd name="connsiteX1" fmla="*/ 224652 w 691283"/>
                <a:gd name="connsiteY1" fmla="*/ 360218 h 908370"/>
                <a:gd name="connsiteX2" fmla="*/ 557161 w 691283"/>
                <a:gd name="connsiteY2" fmla="*/ 304800 h 908370"/>
                <a:gd name="connsiteX3" fmla="*/ 474034 w 691283"/>
                <a:gd name="connsiteY3" fmla="*/ 110836 h 908370"/>
                <a:gd name="connsiteX4" fmla="*/ 266215 w 691283"/>
                <a:gd name="connsiteY4" fmla="*/ 27709 h 908370"/>
                <a:gd name="connsiteX5" fmla="*/ 2979 w 691283"/>
                <a:gd name="connsiteY5" fmla="*/ 263236 h 908370"/>
                <a:gd name="connsiteX6" fmla="*/ 127670 w 691283"/>
                <a:gd name="connsiteY6" fmla="*/ 484909 h 908370"/>
                <a:gd name="connsiteX7" fmla="*/ 183088 w 691283"/>
                <a:gd name="connsiteY7" fmla="*/ 789709 h 908370"/>
                <a:gd name="connsiteX8" fmla="*/ 654143 w 691283"/>
                <a:gd name="connsiteY8" fmla="*/ 900545 h 908370"/>
                <a:gd name="connsiteX9" fmla="*/ 626434 w 691283"/>
                <a:gd name="connsiteY9" fmla="*/ 595745 h 9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1283" h="908370">
                  <a:moveTo>
                    <a:pt x="2979" y="0"/>
                  </a:moveTo>
                  <a:cubicBezTo>
                    <a:pt x="67633" y="154709"/>
                    <a:pt x="132288" y="309418"/>
                    <a:pt x="224652" y="360218"/>
                  </a:cubicBezTo>
                  <a:cubicBezTo>
                    <a:pt x="317016" y="411018"/>
                    <a:pt x="515597" y="346364"/>
                    <a:pt x="557161" y="304800"/>
                  </a:cubicBezTo>
                  <a:cubicBezTo>
                    <a:pt x="598725" y="263236"/>
                    <a:pt x="522525" y="157018"/>
                    <a:pt x="474034" y="110836"/>
                  </a:cubicBezTo>
                  <a:cubicBezTo>
                    <a:pt x="425543" y="64654"/>
                    <a:pt x="344724" y="2309"/>
                    <a:pt x="266215" y="27709"/>
                  </a:cubicBezTo>
                  <a:cubicBezTo>
                    <a:pt x="187706" y="53109"/>
                    <a:pt x="26070" y="187036"/>
                    <a:pt x="2979" y="263236"/>
                  </a:cubicBezTo>
                  <a:cubicBezTo>
                    <a:pt x="-20112" y="339436"/>
                    <a:pt x="97652" y="397164"/>
                    <a:pt x="127670" y="484909"/>
                  </a:cubicBezTo>
                  <a:cubicBezTo>
                    <a:pt x="157688" y="572654"/>
                    <a:pt x="95342" y="720436"/>
                    <a:pt x="183088" y="789709"/>
                  </a:cubicBezTo>
                  <a:cubicBezTo>
                    <a:pt x="270834" y="858982"/>
                    <a:pt x="580252" y="932872"/>
                    <a:pt x="654143" y="900545"/>
                  </a:cubicBezTo>
                  <a:cubicBezTo>
                    <a:pt x="728034" y="868218"/>
                    <a:pt x="677234" y="731981"/>
                    <a:pt x="626434" y="5957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Freeform 1"/>
          <p:cNvSpPr/>
          <p:nvPr/>
        </p:nvSpPr>
        <p:spPr>
          <a:xfrm>
            <a:off x="7736703" y="3186545"/>
            <a:ext cx="1036589" cy="1025611"/>
          </a:xfrm>
          <a:custGeom>
            <a:avLst/>
            <a:gdLst>
              <a:gd name="connsiteX0" fmla="*/ 118824 w 1036589"/>
              <a:gd name="connsiteY0" fmla="*/ 775855 h 1025611"/>
              <a:gd name="connsiteX1" fmla="*/ 7988 w 1036589"/>
              <a:gd name="connsiteY1" fmla="*/ 290946 h 1025611"/>
              <a:gd name="connsiteX2" fmla="*/ 312788 w 1036589"/>
              <a:gd name="connsiteY2" fmla="*/ 138546 h 1025611"/>
              <a:gd name="connsiteX3" fmla="*/ 922388 w 1036589"/>
              <a:gd name="connsiteY3" fmla="*/ 96982 h 1025611"/>
              <a:gd name="connsiteX4" fmla="*/ 977806 w 1036589"/>
              <a:gd name="connsiteY4" fmla="*/ 360219 h 1025611"/>
              <a:gd name="connsiteX5" fmla="*/ 1019370 w 1036589"/>
              <a:gd name="connsiteY5" fmla="*/ 831273 h 1025611"/>
              <a:gd name="connsiteX6" fmla="*/ 673006 w 1036589"/>
              <a:gd name="connsiteY6" fmla="*/ 1025237 h 1025611"/>
              <a:gd name="connsiteX7" fmla="*/ 354352 w 1036589"/>
              <a:gd name="connsiteY7" fmla="*/ 789710 h 1025611"/>
              <a:gd name="connsiteX8" fmla="*/ 298933 w 1036589"/>
              <a:gd name="connsiteY8" fmla="*/ 554182 h 1025611"/>
              <a:gd name="connsiteX9" fmla="*/ 534461 w 1036589"/>
              <a:gd name="connsiteY9" fmla="*/ 318655 h 1025611"/>
              <a:gd name="connsiteX10" fmla="*/ 908533 w 1036589"/>
              <a:gd name="connsiteY10" fmla="*/ 498764 h 1025611"/>
              <a:gd name="connsiteX11" fmla="*/ 742279 w 1036589"/>
              <a:gd name="connsiteY11" fmla="*/ 609600 h 1025611"/>
              <a:gd name="connsiteX12" fmla="*/ 21842 w 1036589"/>
              <a:gd name="connsiteY12" fmla="*/ 0 h 10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36589" h="1025611">
                <a:moveTo>
                  <a:pt x="118824" y="775855"/>
                </a:moveTo>
                <a:cubicBezTo>
                  <a:pt x="47242" y="586509"/>
                  <a:pt x="-24339" y="397164"/>
                  <a:pt x="7988" y="290946"/>
                </a:cubicBezTo>
                <a:cubicBezTo>
                  <a:pt x="40315" y="184728"/>
                  <a:pt x="160388" y="170873"/>
                  <a:pt x="312788" y="138546"/>
                </a:cubicBezTo>
                <a:cubicBezTo>
                  <a:pt x="465188" y="106219"/>
                  <a:pt x="811552" y="60037"/>
                  <a:pt x="922388" y="96982"/>
                </a:cubicBezTo>
                <a:cubicBezTo>
                  <a:pt x="1033224" y="133927"/>
                  <a:pt x="961642" y="237837"/>
                  <a:pt x="977806" y="360219"/>
                </a:cubicBezTo>
                <a:cubicBezTo>
                  <a:pt x="993970" y="482601"/>
                  <a:pt x="1070170" y="720437"/>
                  <a:pt x="1019370" y="831273"/>
                </a:cubicBezTo>
                <a:cubicBezTo>
                  <a:pt x="968570" y="942109"/>
                  <a:pt x="783842" y="1032164"/>
                  <a:pt x="673006" y="1025237"/>
                </a:cubicBezTo>
                <a:cubicBezTo>
                  <a:pt x="562170" y="1018310"/>
                  <a:pt x="416697" y="868219"/>
                  <a:pt x="354352" y="789710"/>
                </a:cubicBezTo>
                <a:cubicBezTo>
                  <a:pt x="292007" y="711201"/>
                  <a:pt x="268915" y="632691"/>
                  <a:pt x="298933" y="554182"/>
                </a:cubicBezTo>
                <a:cubicBezTo>
                  <a:pt x="328951" y="475673"/>
                  <a:pt x="432861" y="327891"/>
                  <a:pt x="534461" y="318655"/>
                </a:cubicBezTo>
                <a:cubicBezTo>
                  <a:pt x="636061" y="309419"/>
                  <a:pt x="873897" y="450273"/>
                  <a:pt x="908533" y="498764"/>
                </a:cubicBezTo>
                <a:cubicBezTo>
                  <a:pt x="943169" y="547255"/>
                  <a:pt x="890061" y="692727"/>
                  <a:pt x="742279" y="609600"/>
                </a:cubicBezTo>
                <a:cubicBezTo>
                  <a:pt x="594497" y="526473"/>
                  <a:pt x="308169" y="263236"/>
                  <a:pt x="21842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FAD651-3886-4A47-BA21-DD908D12CB3E}"/>
              </a:ext>
            </a:extLst>
          </p:cNvPr>
          <p:cNvGrpSpPr/>
          <p:nvPr/>
        </p:nvGrpSpPr>
        <p:grpSpPr>
          <a:xfrm>
            <a:off x="5119599" y="3201048"/>
            <a:ext cx="1024925" cy="1089485"/>
            <a:chOff x="5119599" y="3201048"/>
            <a:chExt cx="1024925" cy="1089485"/>
          </a:xfrm>
        </p:grpSpPr>
        <p:sp>
          <p:nvSpPr>
            <p:cNvPr id="37" name="Freeform 36"/>
            <p:cNvSpPr/>
            <p:nvPr/>
          </p:nvSpPr>
          <p:spPr>
            <a:xfrm>
              <a:off x="5119599" y="3201048"/>
              <a:ext cx="905261" cy="1089485"/>
            </a:xfrm>
            <a:custGeom>
              <a:avLst/>
              <a:gdLst>
                <a:gd name="connsiteX0" fmla="*/ 0 w 905261"/>
                <a:gd name="connsiteY0" fmla="*/ 0 h 1089485"/>
                <a:gd name="connsiteX1" fmla="*/ 374072 w 905261"/>
                <a:gd name="connsiteY1" fmla="*/ 498764 h 1089485"/>
                <a:gd name="connsiteX2" fmla="*/ 803563 w 905261"/>
                <a:gd name="connsiteY2" fmla="*/ 374073 h 1089485"/>
                <a:gd name="connsiteX3" fmla="*/ 526472 w 905261"/>
                <a:gd name="connsiteY3" fmla="*/ 110836 h 1089485"/>
                <a:gd name="connsiteX4" fmla="*/ 110836 w 905261"/>
                <a:gd name="connsiteY4" fmla="*/ 429491 h 1089485"/>
                <a:gd name="connsiteX5" fmla="*/ 651163 w 905261"/>
                <a:gd name="connsiteY5" fmla="*/ 1080654 h 1089485"/>
                <a:gd name="connsiteX6" fmla="*/ 886691 w 905261"/>
                <a:gd name="connsiteY6" fmla="*/ 803564 h 1089485"/>
                <a:gd name="connsiteX7" fmla="*/ 872836 w 905261"/>
                <a:gd name="connsiteY7" fmla="*/ 762000 h 108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5261" h="1089485">
                  <a:moveTo>
                    <a:pt x="0" y="0"/>
                  </a:moveTo>
                  <a:cubicBezTo>
                    <a:pt x="120072" y="218209"/>
                    <a:pt x="240145" y="436419"/>
                    <a:pt x="374072" y="498764"/>
                  </a:cubicBezTo>
                  <a:cubicBezTo>
                    <a:pt x="507999" y="561109"/>
                    <a:pt x="778163" y="438728"/>
                    <a:pt x="803563" y="374073"/>
                  </a:cubicBezTo>
                  <a:cubicBezTo>
                    <a:pt x="828963" y="309418"/>
                    <a:pt x="641926" y="101600"/>
                    <a:pt x="526472" y="110836"/>
                  </a:cubicBezTo>
                  <a:cubicBezTo>
                    <a:pt x="411018" y="120072"/>
                    <a:pt x="90054" y="267855"/>
                    <a:pt x="110836" y="429491"/>
                  </a:cubicBezTo>
                  <a:cubicBezTo>
                    <a:pt x="131618" y="591127"/>
                    <a:pt x="521854" y="1018309"/>
                    <a:pt x="651163" y="1080654"/>
                  </a:cubicBezTo>
                  <a:cubicBezTo>
                    <a:pt x="780472" y="1143000"/>
                    <a:pt x="849746" y="856673"/>
                    <a:pt x="886691" y="803564"/>
                  </a:cubicBezTo>
                  <a:cubicBezTo>
                    <a:pt x="923637" y="750455"/>
                    <a:pt x="898236" y="756227"/>
                    <a:pt x="872836" y="76200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5892496" y="3810100"/>
              <a:ext cx="252028" cy="177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0CAA5-7561-7841-A712-DC9FE9AA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36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8353E-6 L 0.48455 -0.215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19" y="-107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94265E-7 L 0.21702 -0.006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30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14524E-6 L -0.21268 3.1452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32192E-6 L 0.35035 0.4579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17" y="2289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1.66512E-6 L -0.34636 -0.4613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-230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0.00509 L -0.35035 0.4516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08" y="22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94265E-7 L 0.21702 -0.00601 " pathEditMode="relative" rAng="0" ptsTypes="AA">
                                      <p:cBhvr>
                                        <p:cTn id="20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-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14524E-6 L -0.20486 3.14524E-6 " pathEditMode="relative" rAng="0" ptsTypes="AA">
                                      <p:cBhvr>
                                        <p:cTn id="22" dur="20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0.00532 L -0.35035 0.45166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09" y="223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0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5014174" y="45935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/>
          <p:cNvSpPr/>
          <p:nvPr/>
        </p:nvSpPr>
        <p:spPr>
          <a:xfrm>
            <a:off x="3671900" y="459359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3" name="Rectangle 132"/>
          <p:cNvSpPr/>
          <p:nvPr/>
        </p:nvSpPr>
        <p:spPr>
          <a:xfrm>
            <a:off x="5014174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71900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5" name="Rectangle 134"/>
          <p:cNvSpPr/>
          <p:nvPr/>
        </p:nvSpPr>
        <p:spPr>
          <a:xfrm>
            <a:off x="5014174" y="149430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6" name="Rectangle 135"/>
          <p:cNvSpPr/>
          <p:nvPr/>
        </p:nvSpPr>
        <p:spPr>
          <a:xfrm>
            <a:off x="3671900" y="149430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85465" y="45935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/>
          <p:cNvSpPr/>
          <p:nvPr/>
        </p:nvSpPr>
        <p:spPr>
          <a:xfrm>
            <a:off x="1785465" y="30454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Rectangle 138"/>
          <p:cNvSpPr/>
          <p:nvPr/>
        </p:nvSpPr>
        <p:spPr>
          <a:xfrm>
            <a:off x="1785465" y="1484782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ectangle 139"/>
          <p:cNvSpPr/>
          <p:nvPr/>
        </p:nvSpPr>
        <p:spPr>
          <a:xfrm>
            <a:off x="467544" y="45935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67544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67544" y="148478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3" name="Rectangle 142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Rectangle 144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772816"/>
            <a:ext cx="864096" cy="7920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-Point Star 4"/>
          <p:cNvSpPr/>
          <p:nvPr/>
        </p:nvSpPr>
        <p:spPr>
          <a:xfrm>
            <a:off x="5220072" y="4869722"/>
            <a:ext cx="792088" cy="792088"/>
          </a:xfrm>
          <a:prstGeom prst="star4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/>
          <p:cNvGrpSpPr/>
          <p:nvPr/>
        </p:nvGrpSpPr>
        <p:grpSpPr>
          <a:xfrm>
            <a:off x="3923928" y="3284984"/>
            <a:ext cx="792088" cy="864096"/>
            <a:chOff x="3923928" y="3284984"/>
            <a:chExt cx="792088" cy="864096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23928" y="3284984"/>
              <a:ext cx="792088" cy="86409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3923928" y="3284984"/>
              <a:ext cx="792088" cy="86409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/>
          <p:cNvSpPr/>
          <p:nvPr/>
        </p:nvSpPr>
        <p:spPr>
          <a:xfrm>
            <a:off x="1884218" y="3283527"/>
            <a:ext cx="832307" cy="949928"/>
          </a:xfrm>
          <a:custGeom>
            <a:avLst/>
            <a:gdLst>
              <a:gd name="connsiteX0" fmla="*/ 0 w 832307"/>
              <a:gd name="connsiteY0" fmla="*/ 0 h 949928"/>
              <a:gd name="connsiteX1" fmla="*/ 831273 w 832307"/>
              <a:gd name="connsiteY1" fmla="*/ 263237 h 949928"/>
              <a:gd name="connsiteX2" fmla="*/ 180109 w 832307"/>
              <a:gd name="connsiteY2" fmla="*/ 595746 h 949928"/>
              <a:gd name="connsiteX3" fmla="*/ 540327 w 832307"/>
              <a:gd name="connsiteY3" fmla="*/ 942109 h 949928"/>
              <a:gd name="connsiteX4" fmla="*/ 803564 w 832307"/>
              <a:gd name="connsiteY4" fmla="*/ 803564 h 9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307" h="949928">
                <a:moveTo>
                  <a:pt x="0" y="0"/>
                </a:moveTo>
                <a:cubicBezTo>
                  <a:pt x="400627" y="81973"/>
                  <a:pt x="801255" y="163946"/>
                  <a:pt x="831273" y="263237"/>
                </a:cubicBezTo>
                <a:cubicBezTo>
                  <a:pt x="861291" y="362528"/>
                  <a:pt x="228600" y="482601"/>
                  <a:pt x="180109" y="595746"/>
                </a:cubicBezTo>
                <a:cubicBezTo>
                  <a:pt x="131618" y="708891"/>
                  <a:pt x="436418" y="907473"/>
                  <a:pt x="540327" y="942109"/>
                </a:cubicBezTo>
                <a:cubicBezTo>
                  <a:pt x="644236" y="976745"/>
                  <a:pt x="723900" y="890154"/>
                  <a:pt x="803564" y="80356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Arrow Callout 12"/>
          <p:cNvSpPr/>
          <p:nvPr/>
        </p:nvSpPr>
        <p:spPr>
          <a:xfrm>
            <a:off x="2051720" y="4738255"/>
            <a:ext cx="792088" cy="922993"/>
          </a:xfrm>
          <a:prstGeom prst="leftArrow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/>
          <p:nvPr/>
        </p:nvCxnSpPr>
        <p:spPr>
          <a:xfrm rot="16200000" flipH="1">
            <a:off x="5256076" y="1808820"/>
            <a:ext cx="792088" cy="720080"/>
          </a:xfrm>
          <a:prstGeom prst="curvedConnector3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292080" y="1772816"/>
            <a:ext cx="352164" cy="64807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923928" y="5382490"/>
            <a:ext cx="378042" cy="27875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/>
          <p:cNvSpPr/>
          <p:nvPr/>
        </p:nvSpPr>
        <p:spPr>
          <a:xfrm>
            <a:off x="4248848" y="4746221"/>
            <a:ext cx="378042" cy="278758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5"/>
          <p:cNvGrpSpPr/>
          <p:nvPr/>
        </p:nvGrpSpPr>
        <p:grpSpPr>
          <a:xfrm>
            <a:off x="1995945" y="1702769"/>
            <a:ext cx="906251" cy="908370"/>
            <a:chOff x="1995945" y="1702769"/>
            <a:chExt cx="906251" cy="908370"/>
          </a:xfrm>
        </p:grpSpPr>
        <p:sp>
          <p:nvSpPr>
            <p:cNvPr id="42" name="Freeform 41"/>
            <p:cNvSpPr/>
            <p:nvPr/>
          </p:nvSpPr>
          <p:spPr>
            <a:xfrm>
              <a:off x="2273392" y="2217818"/>
              <a:ext cx="628804" cy="256752"/>
            </a:xfrm>
            <a:custGeom>
              <a:avLst/>
              <a:gdLst>
                <a:gd name="connsiteX0" fmla="*/ 249382 w 628804"/>
                <a:gd name="connsiteY0" fmla="*/ 256752 h 256752"/>
                <a:gd name="connsiteX1" fmla="*/ 623455 w 628804"/>
                <a:gd name="connsiteY1" fmla="*/ 7370 h 256752"/>
                <a:gd name="connsiteX2" fmla="*/ 0 w 628804"/>
                <a:gd name="connsiteY2" fmla="*/ 90497 h 25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8804" h="256752">
                  <a:moveTo>
                    <a:pt x="249382" y="256752"/>
                  </a:moveTo>
                  <a:cubicBezTo>
                    <a:pt x="457200" y="145915"/>
                    <a:pt x="665019" y="35079"/>
                    <a:pt x="623455" y="7370"/>
                  </a:cubicBezTo>
                  <a:cubicBezTo>
                    <a:pt x="581891" y="-20339"/>
                    <a:pt x="290945" y="35079"/>
                    <a:pt x="0" y="9049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1995945" y="1702769"/>
              <a:ext cx="691283" cy="908370"/>
            </a:xfrm>
            <a:custGeom>
              <a:avLst/>
              <a:gdLst>
                <a:gd name="connsiteX0" fmla="*/ 2979 w 691283"/>
                <a:gd name="connsiteY0" fmla="*/ 0 h 908370"/>
                <a:gd name="connsiteX1" fmla="*/ 224652 w 691283"/>
                <a:gd name="connsiteY1" fmla="*/ 360218 h 908370"/>
                <a:gd name="connsiteX2" fmla="*/ 557161 w 691283"/>
                <a:gd name="connsiteY2" fmla="*/ 304800 h 908370"/>
                <a:gd name="connsiteX3" fmla="*/ 474034 w 691283"/>
                <a:gd name="connsiteY3" fmla="*/ 110836 h 908370"/>
                <a:gd name="connsiteX4" fmla="*/ 266215 w 691283"/>
                <a:gd name="connsiteY4" fmla="*/ 27709 h 908370"/>
                <a:gd name="connsiteX5" fmla="*/ 2979 w 691283"/>
                <a:gd name="connsiteY5" fmla="*/ 263236 h 908370"/>
                <a:gd name="connsiteX6" fmla="*/ 127670 w 691283"/>
                <a:gd name="connsiteY6" fmla="*/ 484909 h 908370"/>
                <a:gd name="connsiteX7" fmla="*/ 183088 w 691283"/>
                <a:gd name="connsiteY7" fmla="*/ 789709 h 908370"/>
                <a:gd name="connsiteX8" fmla="*/ 654143 w 691283"/>
                <a:gd name="connsiteY8" fmla="*/ 900545 h 908370"/>
                <a:gd name="connsiteX9" fmla="*/ 626434 w 691283"/>
                <a:gd name="connsiteY9" fmla="*/ 595745 h 90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1283" h="908370">
                  <a:moveTo>
                    <a:pt x="2979" y="0"/>
                  </a:moveTo>
                  <a:cubicBezTo>
                    <a:pt x="67633" y="154709"/>
                    <a:pt x="132288" y="309418"/>
                    <a:pt x="224652" y="360218"/>
                  </a:cubicBezTo>
                  <a:cubicBezTo>
                    <a:pt x="317016" y="411018"/>
                    <a:pt x="515597" y="346364"/>
                    <a:pt x="557161" y="304800"/>
                  </a:cubicBezTo>
                  <a:cubicBezTo>
                    <a:pt x="598725" y="263236"/>
                    <a:pt x="522525" y="157018"/>
                    <a:pt x="474034" y="110836"/>
                  </a:cubicBezTo>
                  <a:cubicBezTo>
                    <a:pt x="425543" y="64654"/>
                    <a:pt x="344724" y="2309"/>
                    <a:pt x="266215" y="27709"/>
                  </a:cubicBezTo>
                  <a:cubicBezTo>
                    <a:pt x="187706" y="53109"/>
                    <a:pt x="26070" y="187036"/>
                    <a:pt x="2979" y="263236"/>
                  </a:cubicBezTo>
                  <a:cubicBezTo>
                    <a:pt x="-20112" y="339436"/>
                    <a:pt x="97652" y="397164"/>
                    <a:pt x="127670" y="484909"/>
                  </a:cubicBezTo>
                  <a:cubicBezTo>
                    <a:pt x="157688" y="572654"/>
                    <a:pt x="95342" y="720436"/>
                    <a:pt x="183088" y="789709"/>
                  </a:cubicBezTo>
                  <a:cubicBezTo>
                    <a:pt x="270834" y="858982"/>
                    <a:pt x="580252" y="932872"/>
                    <a:pt x="654143" y="900545"/>
                  </a:cubicBezTo>
                  <a:cubicBezTo>
                    <a:pt x="728034" y="868218"/>
                    <a:pt x="677234" y="731981"/>
                    <a:pt x="626434" y="5957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Freeform 1"/>
          <p:cNvSpPr/>
          <p:nvPr/>
        </p:nvSpPr>
        <p:spPr>
          <a:xfrm>
            <a:off x="7736703" y="3186545"/>
            <a:ext cx="1036589" cy="1025611"/>
          </a:xfrm>
          <a:custGeom>
            <a:avLst/>
            <a:gdLst>
              <a:gd name="connsiteX0" fmla="*/ 118824 w 1036589"/>
              <a:gd name="connsiteY0" fmla="*/ 775855 h 1025611"/>
              <a:gd name="connsiteX1" fmla="*/ 7988 w 1036589"/>
              <a:gd name="connsiteY1" fmla="*/ 290946 h 1025611"/>
              <a:gd name="connsiteX2" fmla="*/ 312788 w 1036589"/>
              <a:gd name="connsiteY2" fmla="*/ 138546 h 1025611"/>
              <a:gd name="connsiteX3" fmla="*/ 922388 w 1036589"/>
              <a:gd name="connsiteY3" fmla="*/ 96982 h 1025611"/>
              <a:gd name="connsiteX4" fmla="*/ 977806 w 1036589"/>
              <a:gd name="connsiteY4" fmla="*/ 360219 h 1025611"/>
              <a:gd name="connsiteX5" fmla="*/ 1019370 w 1036589"/>
              <a:gd name="connsiteY5" fmla="*/ 831273 h 1025611"/>
              <a:gd name="connsiteX6" fmla="*/ 673006 w 1036589"/>
              <a:gd name="connsiteY6" fmla="*/ 1025237 h 1025611"/>
              <a:gd name="connsiteX7" fmla="*/ 354352 w 1036589"/>
              <a:gd name="connsiteY7" fmla="*/ 789710 h 1025611"/>
              <a:gd name="connsiteX8" fmla="*/ 298933 w 1036589"/>
              <a:gd name="connsiteY8" fmla="*/ 554182 h 1025611"/>
              <a:gd name="connsiteX9" fmla="*/ 534461 w 1036589"/>
              <a:gd name="connsiteY9" fmla="*/ 318655 h 1025611"/>
              <a:gd name="connsiteX10" fmla="*/ 908533 w 1036589"/>
              <a:gd name="connsiteY10" fmla="*/ 498764 h 1025611"/>
              <a:gd name="connsiteX11" fmla="*/ 742279 w 1036589"/>
              <a:gd name="connsiteY11" fmla="*/ 609600 h 1025611"/>
              <a:gd name="connsiteX12" fmla="*/ 21842 w 1036589"/>
              <a:gd name="connsiteY12" fmla="*/ 0 h 1025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36589" h="1025611">
                <a:moveTo>
                  <a:pt x="118824" y="775855"/>
                </a:moveTo>
                <a:cubicBezTo>
                  <a:pt x="47242" y="586509"/>
                  <a:pt x="-24339" y="397164"/>
                  <a:pt x="7988" y="290946"/>
                </a:cubicBezTo>
                <a:cubicBezTo>
                  <a:pt x="40315" y="184728"/>
                  <a:pt x="160388" y="170873"/>
                  <a:pt x="312788" y="138546"/>
                </a:cubicBezTo>
                <a:cubicBezTo>
                  <a:pt x="465188" y="106219"/>
                  <a:pt x="811552" y="60037"/>
                  <a:pt x="922388" y="96982"/>
                </a:cubicBezTo>
                <a:cubicBezTo>
                  <a:pt x="1033224" y="133927"/>
                  <a:pt x="961642" y="237837"/>
                  <a:pt x="977806" y="360219"/>
                </a:cubicBezTo>
                <a:cubicBezTo>
                  <a:pt x="993970" y="482601"/>
                  <a:pt x="1070170" y="720437"/>
                  <a:pt x="1019370" y="831273"/>
                </a:cubicBezTo>
                <a:cubicBezTo>
                  <a:pt x="968570" y="942109"/>
                  <a:pt x="783842" y="1032164"/>
                  <a:pt x="673006" y="1025237"/>
                </a:cubicBezTo>
                <a:cubicBezTo>
                  <a:pt x="562170" y="1018310"/>
                  <a:pt x="416697" y="868219"/>
                  <a:pt x="354352" y="789710"/>
                </a:cubicBezTo>
                <a:cubicBezTo>
                  <a:pt x="292007" y="711201"/>
                  <a:pt x="268915" y="632691"/>
                  <a:pt x="298933" y="554182"/>
                </a:cubicBezTo>
                <a:cubicBezTo>
                  <a:pt x="328951" y="475673"/>
                  <a:pt x="432861" y="327891"/>
                  <a:pt x="534461" y="318655"/>
                </a:cubicBezTo>
                <a:cubicBezTo>
                  <a:pt x="636061" y="309419"/>
                  <a:pt x="873897" y="450273"/>
                  <a:pt x="908533" y="498764"/>
                </a:cubicBezTo>
                <a:cubicBezTo>
                  <a:pt x="943169" y="547255"/>
                  <a:pt x="890061" y="692727"/>
                  <a:pt x="742279" y="609600"/>
                </a:cubicBezTo>
                <a:cubicBezTo>
                  <a:pt x="594497" y="526473"/>
                  <a:pt x="308169" y="263236"/>
                  <a:pt x="21842" y="0"/>
                </a:cubicBez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FAD651-3886-4A47-BA21-DD908D12CB3E}"/>
              </a:ext>
            </a:extLst>
          </p:cNvPr>
          <p:cNvGrpSpPr/>
          <p:nvPr/>
        </p:nvGrpSpPr>
        <p:grpSpPr>
          <a:xfrm>
            <a:off x="5119599" y="3201048"/>
            <a:ext cx="1024925" cy="1089485"/>
            <a:chOff x="5119599" y="3201048"/>
            <a:chExt cx="1024925" cy="1089485"/>
          </a:xfrm>
        </p:grpSpPr>
        <p:sp>
          <p:nvSpPr>
            <p:cNvPr id="37" name="Freeform 36"/>
            <p:cNvSpPr/>
            <p:nvPr/>
          </p:nvSpPr>
          <p:spPr>
            <a:xfrm>
              <a:off x="5119599" y="3201048"/>
              <a:ext cx="905261" cy="1089485"/>
            </a:xfrm>
            <a:custGeom>
              <a:avLst/>
              <a:gdLst>
                <a:gd name="connsiteX0" fmla="*/ 0 w 905261"/>
                <a:gd name="connsiteY0" fmla="*/ 0 h 1089485"/>
                <a:gd name="connsiteX1" fmla="*/ 374072 w 905261"/>
                <a:gd name="connsiteY1" fmla="*/ 498764 h 1089485"/>
                <a:gd name="connsiteX2" fmla="*/ 803563 w 905261"/>
                <a:gd name="connsiteY2" fmla="*/ 374073 h 1089485"/>
                <a:gd name="connsiteX3" fmla="*/ 526472 w 905261"/>
                <a:gd name="connsiteY3" fmla="*/ 110836 h 1089485"/>
                <a:gd name="connsiteX4" fmla="*/ 110836 w 905261"/>
                <a:gd name="connsiteY4" fmla="*/ 429491 h 1089485"/>
                <a:gd name="connsiteX5" fmla="*/ 651163 w 905261"/>
                <a:gd name="connsiteY5" fmla="*/ 1080654 h 1089485"/>
                <a:gd name="connsiteX6" fmla="*/ 886691 w 905261"/>
                <a:gd name="connsiteY6" fmla="*/ 803564 h 1089485"/>
                <a:gd name="connsiteX7" fmla="*/ 872836 w 905261"/>
                <a:gd name="connsiteY7" fmla="*/ 762000 h 108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5261" h="1089485">
                  <a:moveTo>
                    <a:pt x="0" y="0"/>
                  </a:moveTo>
                  <a:cubicBezTo>
                    <a:pt x="120072" y="218209"/>
                    <a:pt x="240145" y="436419"/>
                    <a:pt x="374072" y="498764"/>
                  </a:cubicBezTo>
                  <a:cubicBezTo>
                    <a:pt x="507999" y="561109"/>
                    <a:pt x="778163" y="438728"/>
                    <a:pt x="803563" y="374073"/>
                  </a:cubicBezTo>
                  <a:cubicBezTo>
                    <a:pt x="828963" y="309418"/>
                    <a:pt x="641926" y="101600"/>
                    <a:pt x="526472" y="110836"/>
                  </a:cubicBezTo>
                  <a:cubicBezTo>
                    <a:pt x="411018" y="120072"/>
                    <a:pt x="90054" y="267855"/>
                    <a:pt x="110836" y="429491"/>
                  </a:cubicBezTo>
                  <a:cubicBezTo>
                    <a:pt x="131618" y="591127"/>
                    <a:pt x="521854" y="1018309"/>
                    <a:pt x="651163" y="1080654"/>
                  </a:cubicBezTo>
                  <a:cubicBezTo>
                    <a:pt x="780472" y="1143000"/>
                    <a:pt x="849746" y="856673"/>
                    <a:pt x="886691" y="803564"/>
                  </a:cubicBezTo>
                  <a:cubicBezTo>
                    <a:pt x="923637" y="750455"/>
                    <a:pt x="898236" y="756227"/>
                    <a:pt x="872836" y="762000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Isosceles Triangle 35"/>
            <p:cNvSpPr/>
            <p:nvPr/>
          </p:nvSpPr>
          <p:spPr>
            <a:xfrm>
              <a:off x="5892496" y="3810100"/>
              <a:ext cx="252028" cy="177940"/>
            </a:xfrm>
            <a:prstGeom prst="triangle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2DD1CBA0-2CE8-C14D-B3CE-79A4F5542C43}"/>
              </a:ext>
            </a:extLst>
          </p:cNvPr>
          <p:cNvSpPr txBox="1"/>
          <p:nvPr/>
        </p:nvSpPr>
        <p:spPr>
          <a:xfrm>
            <a:off x="762000" y="4953000"/>
            <a:ext cx="647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/>
              <a:t>42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24E8F9-CE60-9142-92B6-57567E4C35C0}"/>
              </a:ext>
            </a:extLst>
          </p:cNvPr>
          <p:cNvSpPr txBox="1"/>
          <p:nvPr/>
        </p:nvSpPr>
        <p:spPr>
          <a:xfrm>
            <a:off x="4051300" y="1816100"/>
            <a:ext cx="44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80FA1-867D-AD4E-B221-E73B569CB693}"/>
              </a:ext>
            </a:extLst>
          </p:cNvPr>
          <p:cNvSpPr txBox="1"/>
          <p:nvPr/>
        </p:nvSpPr>
        <p:spPr>
          <a:xfrm>
            <a:off x="0" y="6488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5/6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D3B2C03-B057-D642-921E-4EB28D40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941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36215 0.4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08" y="22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7407E-6 L -0.49392 0.002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05" y="1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96296E-6 L 0.35347 -0.232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74" y="-1162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85185E-6 L -0.21337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77" y="-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33333E-6 L 0.21927 -0.239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55" y="-1199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4.44444E-6 L -0.21076 0.002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38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337 -0.00116 L -0.00503 -0.2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82" y="-1138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-0.34827 -0.2314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39" y="-1148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927 -0.23959 L -3.33333E-6 1.85185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38" y="1199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076 0.00277 L 0.14861 0.2342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20" y="1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0" grpId="1" animBg="1"/>
      <p:bldP spid="8" grpId="0"/>
      <p:bldP spid="38" grpId="0"/>
      <p:bldP spid="3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5014174" y="45935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3671900" y="459359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014174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3671900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5014174" y="149430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671900" y="149430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785465" y="45935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785465" y="30454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785465" y="1484782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67544" y="45935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67544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67544" y="148478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solidFill>
                <a:schemeClr val="tx1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>
              <a:solidFill>
                <a:schemeClr val="tx1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5195455" y="4821382"/>
            <a:ext cx="901855" cy="959743"/>
          </a:xfrm>
          <a:custGeom>
            <a:avLst/>
            <a:gdLst>
              <a:gd name="connsiteX0" fmla="*/ 817418 w 901855"/>
              <a:gd name="connsiteY0" fmla="*/ 0 h 959743"/>
              <a:gd name="connsiteX1" fmla="*/ 13854 w 901855"/>
              <a:gd name="connsiteY1" fmla="*/ 443345 h 959743"/>
              <a:gd name="connsiteX2" fmla="*/ 900545 w 901855"/>
              <a:gd name="connsiteY2" fmla="*/ 568036 h 959743"/>
              <a:gd name="connsiteX3" fmla="*/ 207818 w 901855"/>
              <a:gd name="connsiteY3" fmla="*/ 955963 h 959743"/>
              <a:gd name="connsiteX4" fmla="*/ 0 w 901855"/>
              <a:gd name="connsiteY4" fmla="*/ 775854 h 95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55" h="959743">
                <a:moveTo>
                  <a:pt x="817418" y="0"/>
                </a:moveTo>
                <a:cubicBezTo>
                  <a:pt x="408708" y="174336"/>
                  <a:pt x="-1" y="348672"/>
                  <a:pt x="13854" y="443345"/>
                </a:cubicBezTo>
                <a:cubicBezTo>
                  <a:pt x="27708" y="538018"/>
                  <a:pt x="868218" y="482600"/>
                  <a:pt x="900545" y="568036"/>
                </a:cubicBezTo>
                <a:cubicBezTo>
                  <a:pt x="932872" y="653472"/>
                  <a:pt x="357909" y="921327"/>
                  <a:pt x="207818" y="955963"/>
                </a:cubicBezTo>
                <a:cubicBezTo>
                  <a:pt x="57727" y="990599"/>
                  <a:pt x="0" y="775854"/>
                  <a:pt x="0" y="77585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7732859" y="4741378"/>
            <a:ext cx="936104" cy="959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8107154" y="5005225"/>
            <a:ext cx="187513" cy="4320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ent Arrow 10"/>
          <p:cNvSpPr/>
          <p:nvPr/>
        </p:nvSpPr>
        <p:spPr>
          <a:xfrm>
            <a:off x="3923928" y="3277796"/>
            <a:ext cx="792088" cy="879739"/>
          </a:xfrm>
          <a:prstGeom prst="ben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3923928" y="4769743"/>
            <a:ext cx="916774" cy="1011382"/>
          </a:xfrm>
          <a:custGeom>
            <a:avLst/>
            <a:gdLst>
              <a:gd name="connsiteX0" fmla="*/ 0 w 916774"/>
              <a:gd name="connsiteY0" fmla="*/ 0 h 1011382"/>
              <a:gd name="connsiteX1" fmla="*/ 235527 w 916774"/>
              <a:gd name="connsiteY1" fmla="*/ 692727 h 1011382"/>
              <a:gd name="connsiteX2" fmla="*/ 914400 w 916774"/>
              <a:gd name="connsiteY2" fmla="*/ 471055 h 1011382"/>
              <a:gd name="connsiteX3" fmla="*/ 443345 w 916774"/>
              <a:gd name="connsiteY3" fmla="*/ 110836 h 1011382"/>
              <a:gd name="connsiteX4" fmla="*/ 0 w 916774"/>
              <a:gd name="connsiteY4" fmla="*/ 1011382 h 1011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6774" h="1011382">
                <a:moveTo>
                  <a:pt x="0" y="0"/>
                </a:moveTo>
                <a:cubicBezTo>
                  <a:pt x="41563" y="307109"/>
                  <a:pt x="83127" y="614218"/>
                  <a:pt x="235527" y="692727"/>
                </a:cubicBezTo>
                <a:cubicBezTo>
                  <a:pt x="387927" y="771236"/>
                  <a:pt x="879764" y="568037"/>
                  <a:pt x="914400" y="471055"/>
                </a:cubicBezTo>
                <a:cubicBezTo>
                  <a:pt x="949036" y="374073"/>
                  <a:pt x="595745" y="20782"/>
                  <a:pt x="443345" y="110836"/>
                </a:cubicBezTo>
                <a:cubicBezTo>
                  <a:pt x="290945" y="200891"/>
                  <a:pt x="145472" y="606136"/>
                  <a:pt x="0" y="1011382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Freeform 13"/>
          <p:cNvSpPr/>
          <p:nvPr/>
        </p:nvSpPr>
        <p:spPr>
          <a:xfrm>
            <a:off x="5146949" y="1648691"/>
            <a:ext cx="970078" cy="1110379"/>
          </a:xfrm>
          <a:custGeom>
            <a:avLst/>
            <a:gdLst>
              <a:gd name="connsiteX0" fmla="*/ 90069 w 970078"/>
              <a:gd name="connsiteY0" fmla="*/ 27709 h 1110379"/>
              <a:gd name="connsiteX1" fmla="*/ 131633 w 970078"/>
              <a:gd name="connsiteY1" fmla="*/ 678873 h 1110379"/>
              <a:gd name="connsiteX2" fmla="*/ 962906 w 970078"/>
              <a:gd name="connsiteY2" fmla="*/ 581891 h 1110379"/>
              <a:gd name="connsiteX3" fmla="*/ 505706 w 970078"/>
              <a:gd name="connsiteY3" fmla="*/ 83127 h 1110379"/>
              <a:gd name="connsiteX4" fmla="*/ 6942 w 970078"/>
              <a:gd name="connsiteY4" fmla="*/ 1011382 h 1110379"/>
              <a:gd name="connsiteX5" fmla="*/ 893633 w 970078"/>
              <a:gd name="connsiteY5" fmla="*/ 969818 h 1110379"/>
              <a:gd name="connsiteX6" fmla="*/ 353306 w 970078"/>
              <a:gd name="connsiteY6" fmla="*/ 0 h 1110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0078" h="1110379">
                <a:moveTo>
                  <a:pt x="90069" y="27709"/>
                </a:moveTo>
                <a:cubicBezTo>
                  <a:pt x="38114" y="307109"/>
                  <a:pt x="-13840" y="586509"/>
                  <a:pt x="131633" y="678873"/>
                </a:cubicBezTo>
                <a:cubicBezTo>
                  <a:pt x="277106" y="771237"/>
                  <a:pt x="900561" y="681182"/>
                  <a:pt x="962906" y="581891"/>
                </a:cubicBezTo>
                <a:cubicBezTo>
                  <a:pt x="1025252" y="482600"/>
                  <a:pt x="665033" y="11545"/>
                  <a:pt x="505706" y="83127"/>
                </a:cubicBezTo>
                <a:cubicBezTo>
                  <a:pt x="346379" y="154709"/>
                  <a:pt x="-57712" y="863600"/>
                  <a:pt x="6942" y="1011382"/>
                </a:cubicBezTo>
                <a:cubicBezTo>
                  <a:pt x="71596" y="1159164"/>
                  <a:pt x="835906" y="1138382"/>
                  <a:pt x="893633" y="969818"/>
                </a:cubicBezTo>
                <a:cubicBezTo>
                  <a:pt x="951360" y="801254"/>
                  <a:pt x="652333" y="400627"/>
                  <a:pt x="353306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Triangle 14"/>
          <p:cNvSpPr/>
          <p:nvPr/>
        </p:nvSpPr>
        <p:spPr>
          <a:xfrm>
            <a:off x="7732859" y="1648691"/>
            <a:ext cx="936104" cy="988221"/>
          </a:xfrm>
          <a:prstGeom prst="rt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>
            <a:endCxn id="15" idx="5"/>
          </p:cNvCxnSpPr>
          <p:nvPr/>
        </p:nvCxnSpPr>
        <p:spPr>
          <a:xfrm flipV="1">
            <a:off x="7732859" y="2142802"/>
            <a:ext cx="468052" cy="49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3923928" y="1700808"/>
            <a:ext cx="720080" cy="9361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146949" y="3429000"/>
            <a:ext cx="970078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AFB663-6523-C944-811E-627EE1126E2F}"/>
              </a:ext>
            </a:extLst>
          </p:cNvPr>
          <p:cNvSpPr txBox="1"/>
          <p:nvPr/>
        </p:nvSpPr>
        <p:spPr>
          <a:xfrm>
            <a:off x="0" y="6488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6/6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8A709-B218-F747-BB1C-0F5FF80B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87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91489E-6 L 0.34289 0.2275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35" y="113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14524E-6 L 0.19879 0.2414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1207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30435E-6 L 0.49983 -0.2305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83" y="-1154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4736E-6 L -0.35035 0.2305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17" y="1151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5 0.01573 L -0.4993 -0.2201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88" y="-117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70028E-8 L -0.20486 -0.2414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20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289 0.22757 L 0.49237 -0.0032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5" y="-115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05458E-6 L 0.19879 0.4687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1" y="2342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14524E-6 L 0.49237 0.2414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1207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9 0.24144 L -0.00607 -0.2305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2361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-1.19334E-6 L -0.34271 0.2254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326" y="1126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3.42276E-7 L -0.48611 0.0002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06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035 0.23057 L -0.00417 -0.22595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09" y="-2282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948 -0.22526 L -0.13941 0.01572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03" y="120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1.66512E-6 L -0.48767 0.0106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92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1" grpId="1" animBg="1"/>
      <p:bldP spid="13" grpId="0" animBg="1"/>
      <p:bldP spid="14" grpId="0" animBg="1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798274" y="48983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3456000" y="489839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/>
          <p:cNvSpPr/>
          <p:nvPr/>
        </p:nvSpPr>
        <p:spPr>
          <a:xfrm>
            <a:off x="4798274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3456000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/>
          <p:cNvSpPr/>
          <p:nvPr/>
        </p:nvSpPr>
        <p:spPr>
          <a:xfrm>
            <a:off x="4798274" y="17991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/>
          <p:cNvSpPr/>
          <p:nvPr/>
        </p:nvSpPr>
        <p:spPr>
          <a:xfrm>
            <a:off x="3456000" y="17991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Rectangle 136"/>
          <p:cNvSpPr/>
          <p:nvPr/>
        </p:nvSpPr>
        <p:spPr>
          <a:xfrm>
            <a:off x="1569565" y="48983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1569565" y="33502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/>
          <p:cNvSpPr/>
          <p:nvPr/>
        </p:nvSpPr>
        <p:spPr>
          <a:xfrm>
            <a:off x="1569565" y="179593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Rectangle 139"/>
          <p:cNvSpPr/>
          <p:nvPr/>
        </p:nvSpPr>
        <p:spPr>
          <a:xfrm>
            <a:off x="251644" y="4898390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Rectangle 140"/>
          <p:cNvSpPr/>
          <p:nvPr/>
        </p:nvSpPr>
        <p:spPr>
          <a:xfrm>
            <a:off x="251644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251644" y="17895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1684" y="2221632"/>
            <a:ext cx="648072" cy="504056"/>
            <a:chOff x="827584" y="1916832"/>
            <a:chExt cx="648072" cy="504056"/>
          </a:xfrm>
        </p:grpSpPr>
        <p:sp>
          <p:nvSpPr>
            <p:cNvPr id="146" name="Right Triangle 145"/>
            <p:cNvSpPr/>
            <p:nvPr/>
          </p:nvSpPr>
          <p:spPr>
            <a:xfrm>
              <a:off x="827584" y="1916832"/>
              <a:ext cx="270030" cy="24012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5-Point Star 1"/>
            <p:cNvSpPr/>
            <p:nvPr/>
          </p:nvSpPr>
          <p:spPr>
            <a:xfrm>
              <a:off x="1097614" y="2080065"/>
              <a:ext cx="378042" cy="34082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53704" y="1974851"/>
            <a:ext cx="1094638" cy="850528"/>
            <a:chOff x="1907704" y="2080065"/>
            <a:chExt cx="1094638" cy="700863"/>
          </a:xfrm>
        </p:grpSpPr>
        <p:sp>
          <p:nvSpPr>
            <p:cNvPr id="147" name="Diamond 146"/>
            <p:cNvSpPr/>
            <p:nvPr/>
          </p:nvSpPr>
          <p:spPr>
            <a:xfrm>
              <a:off x="2483768" y="2080065"/>
              <a:ext cx="288032" cy="34082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1907704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121079" y="2420888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25525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616823" y="2467290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822322" y="2636912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0050" y="3486026"/>
            <a:ext cx="1068816" cy="1136774"/>
            <a:chOff x="1907704" y="3212976"/>
            <a:chExt cx="1072462" cy="1050921"/>
          </a:xfrm>
        </p:grpSpPr>
        <p:sp>
          <p:nvSpPr>
            <p:cNvPr id="151" name="Moon 150"/>
            <p:cNvSpPr/>
            <p:nvPr/>
          </p:nvSpPr>
          <p:spPr>
            <a:xfrm>
              <a:off x="1907704" y="3212976"/>
              <a:ext cx="360040" cy="36004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1997714" y="3861048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2562345" y="3903857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2379022" y="3392996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61980" y="2221632"/>
            <a:ext cx="938136" cy="720080"/>
            <a:chOff x="3777880" y="1916832"/>
            <a:chExt cx="938136" cy="720080"/>
          </a:xfrm>
        </p:grpSpPr>
        <p:sp>
          <p:nvSpPr>
            <p:cNvPr id="9" name="Lightning Bolt 8"/>
            <p:cNvSpPr/>
            <p:nvPr/>
          </p:nvSpPr>
          <p:spPr>
            <a:xfrm>
              <a:off x="3777880" y="1916832"/>
              <a:ext cx="378042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Lightning Bolt 9"/>
            <p:cNvSpPr/>
            <p:nvPr/>
          </p:nvSpPr>
          <p:spPr>
            <a:xfrm>
              <a:off x="4301970" y="1916832"/>
              <a:ext cx="414046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Lightning Bolt 37"/>
            <p:cNvSpPr/>
            <p:nvPr/>
          </p:nvSpPr>
          <p:spPr>
            <a:xfrm>
              <a:off x="4040324" y="1916832"/>
              <a:ext cx="414046" cy="720080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04172" y="2221632"/>
            <a:ext cx="864096" cy="737468"/>
            <a:chOff x="5220072" y="1916832"/>
            <a:chExt cx="864096" cy="720080"/>
          </a:xfrm>
        </p:grpSpPr>
        <p:sp>
          <p:nvSpPr>
            <p:cNvPr id="12" name="Cross 11"/>
            <p:cNvSpPr/>
            <p:nvPr/>
          </p:nvSpPr>
          <p:spPr>
            <a:xfrm>
              <a:off x="5220072" y="1916832"/>
              <a:ext cx="576064" cy="576064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ie 12"/>
            <p:cNvSpPr/>
            <p:nvPr/>
          </p:nvSpPr>
          <p:spPr>
            <a:xfrm>
              <a:off x="5796136" y="2420888"/>
              <a:ext cx="288032" cy="216024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02662" y="5029944"/>
            <a:ext cx="1132837" cy="1075074"/>
            <a:chOff x="3718563" y="4725144"/>
            <a:chExt cx="997454" cy="1075074"/>
          </a:xfrm>
        </p:grpSpPr>
        <p:sp>
          <p:nvSpPr>
            <p:cNvPr id="15" name="6-Point Star 14"/>
            <p:cNvSpPr/>
            <p:nvPr/>
          </p:nvSpPr>
          <p:spPr>
            <a:xfrm>
              <a:off x="3966901" y="4905164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6-Point Star 46"/>
            <p:cNvSpPr/>
            <p:nvPr/>
          </p:nvSpPr>
          <p:spPr>
            <a:xfrm>
              <a:off x="3900101" y="5439616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4301971" y="4725144"/>
              <a:ext cx="414046" cy="858716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Extract 59"/>
            <p:cNvSpPr/>
            <p:nvPr/>
          </p:nvSpPr>
          <p:spPr>
            <a:xfrm>
              <a:off x="3718563" y="5093817"/>
              <a:ext cx="260924" cy="276769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90989" y="3534237"/>
            <a:ext cx="1094419" cy="1050464"/>
            <a:chOff x="5106889" y="3229436"/>
            <a:chExt cx="1094419" cy="1115255"/>
          </a:xfrm>
        </p:grpSpPr>
        <p:sp>
          <p:nvSpPr>
            <p:cNvPr id="43" name="Oval 42"/>
            <p:cNvSpPr/>
            <p:nvPr/>
          </p:nvSpPr>
          <p:spPr>
            <a:xfrm>
              <a:off x="5707378" y="3809846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106889" y="3825139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07378" y="3229436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112417" y="3233484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60361" y="5209964"/>
            <a:ext cx="763891" cy="936836"/>
            <a:chOff x="5176261" y="4905164"/>
            <a:chExt cx="763891" cy="970070"/>
          </a:xfrm>
        </p:grpSpPr>
        <p:sp>
          <p:nvSpPr>
            <p:cNvPr id="51" name="Flowchart: Extract 50"/>
            <p:cNvSpPr/>
            <p:nvPr/>
          </p:nvSpPr>
          <p:spPr>
            <a:xfrm>
              <a:off x="5176261" y="4981435"/>
              <a:ext cx="430086" cy="462444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796136" y="4905164"/>
              <a:ext cx="144016" cy="71475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460413" y="5615458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51001" y="3611711"/>
            <a:ext cx="749115" cy="998389"/>
            <a:chOff x="3966901" y="3306911"/>
            <a:chExt cx="749115" cy="1017939"/>
          </a:xfrm>
        </p:grpSpPr>
        <p:sp>
          <p:nvSpPr>
            <p:cNvPr id="11" name="Snip and Round Single Corner Rectangle 10"/>
            <p:cNvSpPr/>
            <p:nvPr/>
          </p:nvSpPr>
          <p:spPr>
            <a:xfrm>
              <a:off x="3966901" y="3306911"/>
              <a:ext cx="749115" cy="690881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Flowchart: Extract 60"/>
            <p:cNvSpPr/>
            <p:nvPr/>
          </p:nvSpPr>
          <p:spPr>
            <a:xfrm>
              <a:off x="4155922" y="3517766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99612" y="4065074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1950" y="3517777"/>
            <a:ext cx="1066863" cy="1043845"/>
            <a:chOff x="663596" y="3212977"/>
            <a:chExt cx="981117" cy="1043845"/>
          </a:xfrm>
        </p:grpSpPr>
        <p:sp>
          <p:nvSpPr>
            <p:cNvPr id="4" name="L-Shape 3"/>
            <p:cNvSpPr/>
            <p:nvPr/>
          </p:nvSpPr>
          <p:spPr>
            <a:xfrm>
              <a:off x="827584" y="3212977"/>
              <a:ext cx="256528" cy="304790"/>
            </a:xfrm>
            <a:prstGeom prst="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Flowchart: Extract 57"/>
            <p:cNvSpPr/>
            <p:nvPr/>
          </p:nvSpPr>
          <p:spPr>
            <a:xfrm>
              <a:off x="1214627" y="3514152"/>
              <a:ext cx="430086" cy="462444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63596" y="3997046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47696" y="4984571"/>
            <a:ext cx="976453" cy="1104542"/>
            <a:chOff x="1963597" y="4679771"/>
            <a:chExt cx="871300" cy="1104542"/>
          </a:xfrm>
        </p:grpSpPr>
        <p:sp>
          <p:nvSpPr>
            <p:cNvPr id="8" name="Bent Arrow 7"/>
            <p:cNvSpPr/>
            <p:nvPr/>
          </p:nvSpPr>
          <p:spPr>
            <a:xfrm>
              <a:off x="1963597" y="4679771"/>
              <a:ext cx="486054" cy="82809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587932" y="5524537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2663" y="5029944"/>
            <a:ext cx="1006150" cy="858716"/>
            <a:chOff x="638563" y="4725144"/>
            <a:chExt cx="1006150" cy="858716"/>
          </a:xfrm>
        </p:grpSpPr>
        <p:sp>
          <p:nvSpPr>
            <p:cNvPr id="149" name="Down Arrow 148"/>
            <p:cNvSpPr/>
            <p:nvPr/>
          </p:nvSpPr>
          <p:spPr>
            <a:xfrm>
              <a:off x="1097614" y="4725144"/>
              <a:ext cx="23402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638563" y="5260386"/>
              <a:ext cx="648072" cy="323474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Flowchart: Extract 58"/>
            <p:cNvSpPr/>
            <p:nvPr/>
          </p:nvSpPr>
          <p:spPr>
            <a:xfrm>
              <a:off x="1310366" y="5085184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38563" y="4740898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595530" y="17895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7595530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7595530" y="48983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ound Single Corner Rectangle 72"/>
          <p:cNvSpPr/>
          <p:nvPr/>
        </p:nvSpPr>
        <p:spPr>
          <a:xfrm>
            <a:off x="7916118" y="2077616"/>
            <a:ext cx="720080" cy="79208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onal Stripe 73"/>
          <p:cNvSpPr/>
          <p:nvPr/>
        </p:nvSpPr>
        <p:spPr>
          <a:xfrm rot="1967615">
            <a:off x="7950929" y="3626665"/>
            <a:ext cx="720080" cy="488560"/>
          </a:xfrm>
          <a:prstGeom prst="diagStri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Block Arc 74"/>
          <p:cNvSpPr/>
          <p:nvPr/>
        </p:nvSpPr>
        <p:spPr>
          <a:xfrm>
            <a:off x="7916118" y="4057836"/>
            <a:ext cx="720080" cy="4680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6" name="L-Shape 75"/>
          <p:cNvSpPr/>
          <p:nvPr/>
        </p:nvSpPr>
        <p:spPr>
          <a:xfrm>
            <a:off x="7916118" y="5459302"/>
            <a:ext cx="360040" cy="578754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Minus 76"/>
          <p:cNvSpPr/>
          <p:nvPr/>
        </p:nvSpPr>
        <p:spPr>
          <a:xfrm>
            <a:off x="7806382" y="4960907"/>
            <a:ext cx="939552" cy="42935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/>
          <p:cNvSpPr/>
          <p:nvPr/>
        </p:nvSpPr>
        <p:spPr>
          <a:xfrm>
            <a:off x="8120998" y="4348456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Flowchart: Extract 78"/>
          <p:cNvSpPr/>
          <p:nvPr/>
        </p:nvSpPr>
        <p:spPr>
          <a:xfrm>
            <a:off x="8367963" y="5566957"/>
            <a:ext cx="430086" cy="462444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/>
          <p:cNvSpPr/>
          <p:nvPr/>
        </p:nvSpPr>
        <p:spPr>
          <a:xfrm>
            <a:off x="8187486" y="5332838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2ABE9-E5E6-4247-8B87-D60A21C4E3BD}"/>
              </a:ext>
            </a:extLst>
          </p:cNvPr>
          <p:cNvSpPr txBox="1"/>
          <p:nvPr/>
        </p:nvSpPr>
        <p:spPr>
          <a:xfrm>
            <a:off x="184150" y="114300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This is an example.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8F0D24-8E48-8745-B3D7-00D638C798DF}"/>
              </a:ext>
            </a:extLst>
          </p:cNvPr>
          <p:cNvSpPr txBox="1"/>
          <p:nvPr/>
        </p:nvSpPr>
        <p:spPr>
          <a:xfrm>
            <a:off x="1346200" y="613410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270D1B-49DA-E547-97DA-B2F050F9404A}"/>
              </a:ext>
            </a:extLst>
          </p:cNvPr>
          <p:cNvSpPr txBox="1"/>
          <p:nvPr/>
        </p:nvSpPr>
        <p:spPr>
          <a:xfrm>
            <a:off x="4540250" y="614045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036D5A-6960-224A-B9A4-6BE520009137}"/>
              </a:ext>
            </a:extLst>
          </p:cNvPr>
          <p:cNvSpPr txBox="1"/>
          <p:nvPr/>
        </p:nvSpPr>
        <p:spPr>
          <a:xfrm>
            <a:off x="196850" y="476250"/>
            <a:ext cx="88340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One could say that all the images in </a:t>
            </a:r>
            <a:r>
              <a:rPr lang="en-AU" sz="1600" b="1" dirty="0"/>
              <a:t>set L</a:t>
            </a:r>
            <a:r>
              <a:rPr lang="en-AU" sz="1600" dirty="0"/>
              <a:t> contain one and only </a:t>
            </a:r>
            <a:r>
              <a:rPr lang="en-AU" sz="1600" b="1" dirty="0"/>
              <a:t>one solid blue shape</a:t>
            </a:r>
            <a:r>
              <a:rPr lang="en-AU" sz="1600" dirty="0"/>
              <a:t>. </a:t>
            </a:r>
          </a:p>
          <a:p>
            <a:r>
              <a:rPr lang="en-AU" sz="1600" dirty="0"/>
              <a:t>The images in </a:t>
            </a:r>
            <a:r>
              <a:rPr lang="en-AU" sz="1600" b="1" dirty="0"/>
              <a:t>set R </a:t>
            </a:r>
            <a:r>
              <a:rPr lang="en-AU" sz="1600" dirty="0"/>
              <a:t>have </a:t>
            </a:r>
            <a:r>
              <a:rPr lang="en-AU" sz="1600" b="1" dirty="0"/>
              <a:t>either none or more </a:t>
            </a:r>
            <a:r>
              <a:rPr lang="en-AU" sz="1600" dirty="0"/>
              <a:t>than one solid shape.</a:t>
            </a:r>
          </a:p>
          <a:p>
            <a:r>
              <a:rPr lang="en-AU" sz="1600" dirty="0"/>
              <a:t>Therefore, the </a:t>
            </a:r>
            <a:r>
              <a:rPr lang="en-AU" sz="1600" b="1" dirty="0"/>
              <a:t>first image on the left </a:t>
            </a:r>
            <a:r>
              <a:rPr lang="en-AU" sz="1600" dirty="0"/>
              <a:t>belongs to </a:t>
            </a:r>
            <a:r>
              <a:rPr lang="en-AU" sz="1600" b="1" dirty="0"/>
              <a:t>set L</a:t>
            </a:r>
            <a:r>
              <a:rPr lang="en-AU" sz="1600" dirty="0"/>
              <a:t>, the </a:t>
            </a:r>
            <a:r>
              <a:rPr lang="en-AU" sz="1600" b="1" dirty="0"/>
              <a:t>same</a:t>
            </a:r>
            <a:r>
              <a:rPr lang="en-AU" sz="1600" dirty="0"/>
              <a:t> is true for the </a:t>
            </a:r>
            <a:r>
              <a:rPr lang="en-AU" sz="1600" b="1" dirty="0"/>
              <a:t>second image on the left</a:t>
            </a:r>
            <a:r>
              <a:rPr lang="en-AU" sz="1600" dirty="0"/>
              <a:t>. </a:t>
            </a:r>
          </a:p>
          <a:p>
            <a:r>
              <a:rPr lang="en-AU" sz="1600" dirty="0"/>
              <a:t>The </a:t>
            </a:r>
            <a:r>
              <a:rPr lang="en-AU" sz="1600" b="1" dirty="0"/>
              <a:t>third image </a:t>
            </a:r>
            <a:r>
              <a:rPr lang="en-AU" sz="1600" dirty="0"/>
              <a:t>on the left belongs to set </a:t>
            </a:r>
            <a:r>
              <a:rPr lang="en-AU" sz="1600" b="1" dirty="0"/>
              <a:t>R</a:t>
            </a:r>
            <a:r>
              <a:rPr lang="en-AU" sz="1600" dirty="0"/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930AB8-8AAA-9143-B36D-C1EFAC1C105E}"/>
              </a:ext>
            </a:extLst>
          </p:cNvPr>
          <p:cNvSpPr txBox="1"/>
          <p:nvPr/>
        </p:nvSpPr>
        <p:spPr>
          <a:xfrm>
            <a:off x="6769100" y="28638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465333-2B29-D34F-AEAA-A55B196ECED8}"/>
              </a:ext>
            </a:extLst>
          </p:cNvPr>
          <p:cNvSpPr txBox="1"/>
          <p:nvPr/>
        </p:nvSpPr>
        <p:spPr>
          <a:xfrm>
            <a:off x="6776575" y="43942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CA24EE-C4B7-EA4D-B41C-9BBA1EDB054D}"/>
              </a:ext>
            </a:extLst>
          </p:cNvPr>
          <p:cNvSpPr txBox="1"/>
          <p:nvPr/>
        </p:nvSpPr>
        <p:spPr>
          <a:xfrm>
            <a:off x="6756400" y="59563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B7CFEFA-BDEA-3D48-9D1E-8DB35F66E7E1}"/>
              </a:ext>
            </a:extLst>
          </p:cNvPr>
          <p:cNvSpPr txBox="1"/>
          <p:nvPr/>
        </p:nvSpPr>
        <p:spPr>
          <a:xfrm>
            <a:off x="7204919" y="2119614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E3B7D6-E123-4541-B853-8CDBFE197494}"/>
              </a:ext>
            </a:extLst>
          </p:cNvPr>
          <p:cNvSpPr txBox="1"/>
          <p:nvPr/>
        </p:nvSpPr>
        <p:spPr>
          <a:xfrm>
            <a:off x="7229997" y="3788297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3E9181-8BFB-1742-A817-894716E111C8}"/>
              </a:ext>
            </a:extLst>
          </p:cNvPr>
          <p:cNvSpPr txBox="1"/>
          <p:nvPr/>
        </p:nvSpPr>
        <p:spPr>
          <a:xfrm>
            <a:off x="7162479" y="5202337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929CEC35-351A-6342-9362-F28EF932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98920" y="6601968"/>
            <a:ext cx="2895600" cy="256032"/>
          </a:xfrm>
        </p:spPr>
        <p:txBody>
          <a:bodyPr/>
          <a:lstStyle/>
          <a:p>
            <a:r>
              <a:rPr lang="en-GB" dirty="0"/>
              <a:t>JFB 2021</a:t>
            </a:r>
          </a:p>
        </p:txBody>
      </p:sp>
    </p:spTree>
    <p:extLst>
      <p:ext uri="{BB962C8B-B14F-4D97-AF65-F5344CB8AC3E}">
        <p14:creationId xmlns:p14="http://schemas.microsoft.com/office/powerpoint/2010/main" val="251255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  <p:bldP spid="88" grpId="0"/>
      <p:bldP spid="8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0" name="Shape 120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1" name="Shape 121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2" name="Shape 122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3" name="Shape 123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4" name="Shape 124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5" name="Shape 125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6" name="Shape 126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7" name="Shape 127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8" name="Shape 128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29" name="Shape 129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0" name="Shape 130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1" name="Shape 131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2" name="Shape 132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3" name="Shape 133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4" name="Shape 134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35" name="Shape 135"/>
          <p:cNvSpPr/>
          <p:nvPr/>
        </p:nvSpPr>
        <p:spPr>
          <a:xfrm>
            <a:off x="981900" y="2456676"/>
            <a:ext cx="26609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RO</a:t>
            </a:r>
          </a:p>
        </p:txBody>
      </p:sp>
      <p:sp>
        <p:nvSpPr>
          <p:cNvPr id="136" name="Shape 136"/>
          <p:cNvSpPr/>
          <p:nvPr/>
        </p:nvSpPr>
        <p:spPr>
          <a:xfrm>
            <a:off x="2014329" y="2456676"/>
            <a:ext cx="25487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TU</a:t>
            </a:r>
          </a:p>
        </p:txBody>
      </p:sp>
      <p:sp>
        <p:nvSpPr>
          <p:cNvPr id="137" name="Shape 137"/>
          <p:cNvSpPr/>
          <p:nvPr/>
        </p:nvSpPr>
        <p:spPr>
          <a:xfrm>
            <a:off x="3687668" y="2456676"/>
            <a:ext cx="270908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AN</a:t>
            </a:r>
          </a:p>
        </p:txBody>
      </p:sp>
      <p:sp>
        <p:nvSpPr>
          <p:cNvPr id="138" name="Shape 138"/>
          <p:cNvSpPr/>
          <p:nvPr/>
        </p:nvSpPr>
        <p:spPr>
          <a:xfrm>
            <a:off x="4759265" y="2456676"/>
            <a:ext cx="19569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PJ</a:t>
            </a:r>
          </a:p>
        </p:txBody>
      </p:sp>
      <p:sp>
        <p:nvSpPr>
          <p:cNvPr id="139" name="Shape 139"/>
          <p:cNvSpPr/>
          <p:nvPr/>
        </p:nvSpPr>
        <p:spPr>
          <a:xfrm>
            <a:off x="3705508" y="3447871"/>
            <a:ext cx="24968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BV</a:t>
            </a:r>
          </a:p>
        </p:txBody>
      </p:sp>
      <p:sp>
        <p:nvSpPr>
          <p:cNvPr id="140" name="Shape 140"/>
          <p:cNvSpPr/>
          <p:nvPr/>
        </p:nvSpPr>
        <p:spPr>
          <a:xfrm>
            <a:off x="4723582" y="3447871"/>
            <a:ext cx="234039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CZ</a:t>
            </a:r>
          </a:p>
        </p:txBody>
      </p:sp>
      <p:sp>
        <p:nvSpPr>
          <p:cNvPr id="141" name="Shape 141"/>
          <p:cNvSpPr/>
          <p:nvPr/>
        </p:nvSpPr>
        <p:spPr>
          <a:xfrm>
            <a:off x="3705508" y="4439066"/>
            <a:ext cx="24846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FH</a:t>
            </a:r>
          </a:p>
        </p:txBody>
      </p:sp>
      <p:sp>
        <p:nvSpPr>
          <p:cNvPr id="142" name="Shape 142"/>
          <p:cNvSpPr/>
          <p:nvPr/>
        </p:nvSpPr>
        <p:spPr>
          <a:xfrm>
            <a:off x="1017744" y="3444145"/>
            <a:ext cx="226024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SE</a:t>
            </a:r>
          </a:p>
        </p:txBody>
      </p:sp>
      <p:sp>
        <p:nvSpPr>
          <p:cNvPr id="143" name="Shape 143"/>
          <p:cNvSpPr/>
          <p:nvPr/>
        </p:nvSpPr>
        <p:spPr>
          <a:xfrm>
            <a:off x="2059031" y="3453075"/>
            <a:ext cx="253275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MI</a:t>
            </a:r>
          </a:p>
        </p:txBody>
      </p:sp>
      <p:sp>
        <p:nvSpPr>
          <p:cNvPr id="144" name="Shape 144"/>
          <p:cNvSpPr/>
          <p:nvPr/>
        </p:nvSpPr>
        <p:spPr>
          <a:xfrm>
            <a:off x="990902" y="4435134"/>
            <a:ext cx="263727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 dirty="0"/>
              <a:t>DA</a:t>
            </a:r>
          </a:p>
        </p:txBody>
      </p:sp>
      <p:sp>
        <p:nvSpPr>
          <p:cNvPr id="145" name="Shape 145"/>
          <p:cNvSpPr/>
          <p:nvPr/>
        </p:nvSpPr>
        <p:spPr>
          <a:xfrm>
            <a:off x="1960715" y="4465855"/>
            <a:ext cx="28854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QO</a:t>
            </a:r>
          </a:p>
        </p:txBody>
      </p:sp>
      <p:sp>
        <p:nvSpPr>
          <p:cNvPr id="146" name="Shape 146"/>
          <p:cNvSpPr/>
          <p:nvPr/>
        </p:nvSpPr>
        <p:spPr>
          <a:xfrm>
            <a:off x="4714421" y="4435134"/>
            <a:ext cx="275974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LW</a:t>
            </a:r>
          </a:p>
        </p:txBody>
      </p:sp>
      <p:sp>
        <p:nvSpPr>
          <p:cNvPr id="147" name="Shape 147"/>
          <p:cNvSpPr/>
          <p:nvPr/>
        </p:nvSpPr>
        <p:spPr>
          <a:xfrm>
            <a:off x="7813129" y="2458642"/>
            <a:ext cx="282130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GO</a:t>
            </a:r>
          </a:p>
        </p:txBody>
      </p:sp>
      <p:sp>
        <p:nvSpPr>
          <p:cNvPr id="148" name="Shape 148"/>
          <p:cNvSpPr/>
          <p:nvPr/>
        </p:nvSpPr>
        <p:spPr>
          <a:xfrm>
            <a:off x="7830971" y="3453075"/>
            <a:ext cx="264496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OK</a:t>
            </a:r>
          </a:p>
        </p:txBody>
      </p:sp>
      <p:sp>
        <p:nvSpPr>
          <p:cNvPr id="149" name="Shape 149"/>
          <p:cNvSpPr/>
          <p:nvPr/>
        </p:nvSpPr>
        <p:spPr>
          <a:xfrm>
            <a:off x="7866814" y="4439066"/>
            <a:ext cx="235642" cy="266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sz="1266"/>
              <a:t>YX</a:t>
            </a:r>
          </a:p>
        </p:txBody>
      </p:sp>
    </p:spTree>
    <p:extLst>
      <p:ext uri="{BB962C8B-B14F-4D97-AF65-F5344CB8AC3E}">
        <p14:creationId xmlns:p14="http://schemas.microsoft.com/office/powerpoint/2010/main" val="150265208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0742 0.000829" pathEditMode="relative">
                                      <p:cBhvr>
                                        <p:cTn id="6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000 0.000000 L -0.188265 0.145290" pathEditMode="relative">
                                      <p:cBhvr>
                                        <p:cTn id="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000 0.000000 L 0.182997 -0.001302" pathEditMode="relative">
                                      <p:cBhvr>
                                        <p:cTn id="1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000 0.000000 L -0.185670 -0.145117" pathEditMode="relative">
                                      <p:cBhvr>
                                        <p:cTn id="1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000 0.000000 L -0.407227 0.145290" pathEditMode="relative">
                                      <p:cBhvr>
                                        <p:cTn id="1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000 0.000000 L 0.407227 -0.143988" pathEditMode="relative">
                                      <p:cBhvr>
                                        <p:cTn id="2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5" name="Shape 155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6" name="Shape 156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7" name="Shape 157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8" name="Shape 158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59" name="Shape 159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0" name="Shape 160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1" name="Shape 161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2" name="Shape 162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3" name="Shape 163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4" name="Shape 164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5" name="Shape 165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6" name="Shape 166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7" name="Shape 167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8" name="Shape 168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69" name="Shape 169"/>
          <p:cNvSpPr/>
          <p:nvPr/>
        </p:nvSpPr>
        <p:spPr>
          <a:xfrm>
            <a:off x="970112" y="2459118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rPr dirty="0"/>
              <a:t>48</a:t>
            </a:r>
          </a:p>
        </p:txBody>
      </p:sp>
      <p:sp>
        <p:nvSpPr>
          <p:cNvPr id="170" name="Shape 170"/>
          <p:cNvSpPr/>
          <p:nvPr/>
        </p:nvSpPr>
        <p:spPr>
          <a:xfrm>
            <a:off x="1966768" y="2415575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26</a:t>
            </a:r>
          </a:p>
        </p:txBody>
      </p:sp>
      <p:sp>
        <p:nvSpPr>
          <p:cNvPr id="171" name="Shape 171"/>
          <p:cNvSpPr/>
          <p:nvPr/>
        </p:nvSpPr>
        <p:spPr>
          <a:xfrm>
            <a:off x="3666878" y="2415575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49</a:t>
            </a:r>
          </a:p>
        </p:txBody>
      </p:sp>
      <p:sp>
        <p:nvSpPr>
          <p:cNvPr id="172" name="Shape 172"/>
          <p:cNvSpPr/>
          <p:nvPr/>
        </p:nvSpPr>
        <p:spPr>
          <a:xfrm>
            <a:off x="4693792" y="2415575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81</a:t>
            </a:r>
          </a:p>
        </p:txBody>
      </p:sp>
      <p:sp>
        <p:nvSpPr>
          <p:cNvPr id="173" name="Shape 173"/>
          <p:cNvSpPr/>
          <p:nvPr/>
        </p:nvSpPr>
        <p:spPr>
          <a:xfrm>
            <a:off x="3666878" y="3402837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97</a:t>
            </a:r>
          </a:p>
        </p:txBody>
      </p:sp>
      <p:sp>
        <p:nvSpPr>
          <p:cNvPr id="174" name="Shape 174"/>
          <p:cNvSpPr/>
          <p:nvPr/>
        </p:nvSpPr>
        <p:spPr>
          <a:xfrm>
            <a:off x="4693792" y="3406770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53</a:t>
            </a:r>
          </a:p>
        </p:txBody>
      </p:sp>
      <p:sp>
        <p:nvSpPr>
          <p:cNvPr id="175" name="Shape 175"/>
          <p:cNvSpPr/>
          <p:nvPr/>
        </p:nvSpPr>
        <p:spPr>
          <a:xfrm>
            <a:off x="3666878" y="4397965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79</a:t>
            </a:r>
          </a:p>
        </p:txBody>
      </p:sp>
      <p:sp>
        <p:nvSpPr>
          <p:cNvPr id="176" name="Shape 176"/>
          <p:cNvSpPr/>
          <p:nvPr/>
        </p:nvSpPr>
        <p:spPr>
          <a:xfrm>
            <a:off x="970112" y="3446587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32</a:t>
            </a:r>
          </a:p>
        </p:txBody>
      </p:sp>
      <p:sp>
        <p:nvSpPr>
          <p:cNvPr id="177" name="Shape 177"/>
          <p:cNvSpPr/>
          <p:nvPr/>
        </p:nvSpPr>
        <p:spPr>
          <a:xfrm>
            <a:off x="1979167" y="3406770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14</a:t>
            </a:r>
          </a:p>
        </p:txBody>
      </p:sp>
      <p:sp>
        <p:nvSpPr>
          <p:cNvPr id="178" name="Shape 178"/>
          <p:cNvSpPr/>
          <p:nvPr/>
        </p:nvSpPr>
        <p:spPr>
          <a:xfrm>
            <a:off x="970112" y="4394033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84</a:t>
            </a:r>
          </a:p>
        </p:txBody>
      </p:sp>
      <p:sp>
        <p:nvSpPr>
          <p:cNvPr id="179" name="Shape 179"/>
          <p:cNvSpPr/>
          <p:nvPr/>
        </p:nvSpPr>
        <p:spPr>
          <a:xfrm>
            <a:off x="2002486" y="4424754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60</a:t>
            </a:r>
          </a:p>
        </p:txBody>
      </p:sp>
      <p:sp>
        <p:nvSpPr>
          <p:cNvPr id="180" name="Shape 180"/>
          <p:cNvSpPr/>
          <p:nvPr/>
        </p:nvSpPr>
        <p:spPr>
          <a:xfrm>
            <a:off x="4693792" y="4394033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15</a:t>
            </a:r>
          </a:p>
        </p:txBody>
      </p:sp>
      <p:sp>
        <p:nvSpPr>
          <p:cNvPr id="181" name="Shape 181"/>
          <p:cNvSpPr/>
          <p:nvPr/>
        </p:nvSpPr>
        <p:spPr>
          <a:xfrm>
            <a:off x="7819182" y="2417541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34</a:t>
            </a:r>
          </a:p>
        </p:txBody>
      </p:sp>
      <p:sp>
        <p:nvSpPr>
          <p:cNvPr id="182" name="Shape 182"/>
          <p:cNvSpPr/>
          <p:nvPr/>
        </p:nvSpPr>
        <p:spPr>
          <a:xfrm>
            <a:off x="7819182" y="3411974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63</a:t>
            </a:r>
          </a:p>
        </p:txBody>
      </p:sp>
      <p:sp>
        <p:nvSpPr>
          <p:cNvPr id="183" name="Shape 183"/>
          <p:cNvSpPr/>
          <p:nvPr/>
        </p:nvSpPr>
        <p:spPr>
          <a:xfrm>
            <a:off x="7819182" y="4397965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40482214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90742 0.000829" pathEditMode="relative">
                                      <p:cBhvr>
                                        <p:cTn id="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000 0.000000 L -0.188265 0.145290" pathEditMode="relative">
                                      <p:cBhvr>
                                        <p:cTn id="9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000 0.000000 L 0.182997 -0.001302" pathEditMode="relative">
                                      <p:cBhvr>
                                        <p:cTn id="12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000 0.000000 L -0.185670 -0.145117" pathEditMode="relative">
                                      <p:cBhvr>
                                        <p:cTn id="15" dur="1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000 0.000000 L -0.407227 0.145290" pathEditMode="relative">
                                      <p:cBhvr>
                                        <p:cTn id="18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.000000 0.000000 L 0.407227 -0.143988" pathEditMode="relative">
                                      <p:cBhvr>
                                        <p:cTn id="2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hape 188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89" name="Shape 189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0" name="Shape 190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1" name="Shape 191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2" name="Shape 192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3" name="Shape 193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4" name="Shape 194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5" name="Shape 195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6" name="Shape 196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7" name="Shape 197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8" name="Shape 198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9" name="Shape 199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0" name="Shape 200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1" name="Shape 201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2" name="Shape 202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05" name="Group 205"/>
          <p:cNvGrpSpPr/>
          <p:nvPr/>
        </p:nvGrpSpPr>
        <p:grpSpPr>
          <a:xfrm>
            <a:off x="3514606" y="4361488"/>
            <a:ext cx="646702" cy="444744"/>
            <a:chOff x="0" y="0"/>
            <a:chExt cx="919752" cy="632524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815736" cy="632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081" y="3245"/>
                  </a:lnTo>
                  <a:lnTo>
                    <a:pt x="18612" y="633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4" name="Shape 204"/>
            <p:cNvSpPr/>
            <p:nvPr/>
          </p:nvSpPr>
          <p:spPr>
            <a:xfrm rot="10800000">
              <a:off x="310521" y="159430"/>
              <a:ext cx="609232" cy="347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081" y="3245"/>
                  </a:lnTo>
                  <a:lnTo>
                    <a:pt x="18612" y="633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06" name="Shape 206"/>
          <p:cNvSpPr/>
          <p:nvPr/>
        </p:nvSpPr>
        <p:spPr>
          <a:xfrm>
            <a:off x="4679615" y="3317122"/>
            <a:ext cx="420732" cy="528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93" h="20000" extrusionOk="0">
                <a:moveTo>
                  <a:pt x="3449" y="8534"/>
                </a:moveTo>
                <a:cubicBezTo>
                  <a:pt x="3239" y="7981"/>
                  <a:pt x="3525" y="7387"/>
                  <a:pt x="4151" y="7076"/>
                </a:cubicBezTo>
                <a:cubicBezTo>
                  <a:pt x="4665" y="6821"/>
                  <a:pt x="5297" y="6816"/>
                  <a:pt x="5905" y="6842"/>
                </a:cubicBezTo>
                <a:cubicBezTo>
                  <a:pt x="11025" y="7064"/>
                  <a:pt x="15754" y="9038"/>
                  <a:pt x="18815" y="12231"/>
                </a:cubicBezTo>
                <a:cubicBezTo>
                  <a:pt x="20518" y="13954"/>
                  <a:pt x="20518" y="16349"/>
                  <a:pt x="18815" y="18072"/>
                </a:cubicBezTo>
                <a:cubicBezTo>
                  <a:pt x="16742" y="20168"/>
                  <a:pt x="12907" y="20623"/>
                  <a:pt x="10122" y="19102"/>
                </a:cubicBezTo>
                <a:cubicBezTo>
                  <a:pt x="8807" y="18568"/>
                  <a:pt x="7864" y="17610"/>
                  <a:pt x="7547" y="16486"/>
                </a:cubicBezTo>
                <a:cubicBezTo>
                  <a:pt x="6093" y="11342"/>
                  <a:pt x="16972" y="8263"/>
                  <a:pt x="14544" y="3012"/>
                </a:cubicBezTo>
                <a:cubicBezTo>
                  <a:pt x="13025" y="-274"/>
                  <a:pt x="7392" y="-977"/>
                  <a:pt x="3494" y="1427"/>
                </a:cubicBezTo>
                <a:cubicBezTo>
                  <a:pt x="-173" y="3688"/>
                  <a:pt x="-1082" y="7721"/>
                  <a:pt x="1379" y="10814"/>
                </a:cubicBezTo>
              </a:path>
            </a:pathLst>
          </a:custGeom>
          <a:ln w="25400">
            <a:solidFill>
              <a:srgbClr val="010101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7" name="Shape 207"/>
          <p:cNvSpPr/>
          <p:nvPr/>
        </p:nvSpPr>
        <p:spPr>
          <a:xfrm>
            <a:off x="1851501" y="2376462"/>
            <a:ext cx="571527" cy="494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92" h="12769" extrusionOk="0">
                <a:moveTo>
                  <a:pt x="44" y="11097"/>
                </a:moveTo>
                <a:cubicBezTo>
                  <a:pt x="-187" y="9509"/>
                  <a:pt x="503" y="7922"/>
                  <a:pt x="1928" y="6765"/>
                </a:cubicBezTo>
                <a:cubicBezTo>
                  <a:pt x="3935" y="5134"/>
                  <a:pt x="6917" y="4667"/>
                  <a:pt x="9773" y="4252"/>
                </a:cubicBezTo>
                <a:cubicBezTo>
                  <a:pt x="10616" y="4130"/>
                  <a:pt x="11460" y="4006"/>
                  <a:pt x="12313" y="3935"/>
                </a:cubicBezTo>
                <a:cubicBezTo>
                  <a:pt x="14100" y="3786"/>
                  <a:pt x="16027" y="3942"/>
                  <a:pt x="17075" y="5039"/>
                </a:cubicBezTo>
                <a:cubicBezTo>
                  <a:pt x="21413" y="9583"/>
                  <a:pt x="9958" y="17784"/>
                  <a:pt x="5912" y="8599"/>
                </a:cubicBezTo>
                <a:cubicBezTo>
                  <a:pt x="2768" y="1460"/>
                  <a:pt x="16955" y="-3816"/>
                  <a:pt x="19002" y="3558"/>
                </a:cubicBezTo>
                <a:cubicBezTo>
                  <a:pt x="19481" y="5281"/>
                  <a:pt x="18003" y="6965"/>
                  <a:pt x="15757" y="7256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10" name="Group 210"/>
          <p:cNvGrpSpPr/>
          <p:nvPr/>
        </p:nvGrpSpPr>
        <p:grpSpPr>
          <a:xfrm>
            <a:off x="1962586" y="4344701"/>
            <a:ext cx="474791" cy="399104"/>
            <a:chOff x="0" y="0"/>
            <a:chExt cx="675257" cy="567614"/>
          </a:xfrm>
        </p:grpSpPr>
        <p:sp>
          <p:nvSpPr>
            <p:cNvPr id="208" name="Shape 208"/>
            <p:cNvSpPr/>
            <p:nvPr/>
          </p:nvSpPr>
          <p:spPr>
            <a:xfrm>
              <a:off x="0" y="73431"/>
              <a:ext cx="496864" cy="49418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9" name="Shape 209"/>
            <p:cNvSpPr/>
            <p:nvPr/>
          </p:nvSpPr>
          <p:spPr>
            <a:xfrm>
              <a:off x="114880" y="0"/>
              <a:ext cx="560378" cy="545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454" extrusionOk="0">
                  <a:moveTo>
                    <a:pt x="0" y="7610"/>
                  </a:moveTo>
                  <a:cubicBezTo>
                    <a:pt x="343" y="5937"/>
                    <a:pt x="1121" y="4395"/>
                    <a:pt x="2249" y="3155"/>
                  </a:cubicBezTo>
                  <a:cubicBezTo>
                    <a:pt x="5371" y="-277"/>
                    <a:pt x="10336" y="-927"/>
                    <a:pt x="14372" y="1292"/>
                  </a:cubicBezTo>
                  <a:cubicBezTo>
                    <a:pt x="19377" y="4044"/>
                    <a:pt x="21600" y="10350"/>
                    <a:pt x="18944" y="15413"/>
                  </a:cubicBezTo>
                  <a:cubicBezTo>
                    <a:pt x="17112" y="18906"/>
                    <a:pt x="13347" y="20673"/>
                    <a:pt x="9515" y="20431"/>
                  </a:cubicBezTo>
                  <a:cubicBezTo>
                    <a:pt x="7310" y="20292"/>
                    <a:pt x="5101" y="19296"/>
                    <a:pt x="4589" y="17146"/>
                  </a:cubicBezTo>
                  <a:cubicBezTo>
                    <a:pt x="4362" y="16192"/>
                    <a:pt x="4576" y="15183"/>
                    <a:pt x="5166" y="14419"/>
                  </a:cubicBezTo>
                  <a:cubicBezTo>
                    <a:pt x="6003" y="13657"/>
                    <a:pt x="7063" y="13196"/>
                    <a:pt x="8174" y="13102"/>
                  </a:cubicBezTo>
                  <a:cubicBezTo>
                    <a:pt x="9324" y="13005"/>
                    <a:pt x="10473" y="13307"/>
                    <a:pt x="11442" y="13961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11" name="Shape 211"/>
          <p:cNvSpPr/>
          <p:nvPr/>
        </p:nvSpPr>
        <p:spPr>
          <a:xfrm>
            <a:off x="848820" y="2321580"/>
            <a:ext cx="571601" cy="537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19994" extrusionOk="0">
                <a:moveTo>
                  <a:pt x="1146" y="1181"/>
                </a:moveTo>
                <a:cubicBezTo>
                  <a:pt x="2083" y="186"/>
                  <a:pt x="3476" y="-235"/>
                  <a:pt x="4783" y="129"/>
                </a:cubicBezTo>
                <a:cubicBezTo>
                  <a:pt x="5949" y="454"/>
                  <a:pt x="6865" y="1360"/>
                  <a:pt x="7263" y="2519"/>
                </a:cubicBezTo>
                <a:cubicBezTo>
                  <a:pt x="8142" y="5081"/>
                  <a:pt x="6293" y="7773"/>
                  <a:pt x="6922" y="10377"/>
                </a:cubicBezTo>
                <a:cubicBezTo>
                  <a:pt x="7617" y="13256"/>
                  <a:pt x="10792" y="14569"/>
                  <a:pt x="12771" y="12817"/>
                </a:cubicBezTo>
                <a:cubicBezTo>
                  <a:pt x="12972" y="12639"/>
                  <a:pt x="13142" y="12430"/>
                  <a:pt x="13338" y="12246"/>
                </a:cubicBezTo>
                <a:cubicBezTo>
                  <a:pt x="16281" y="9479"/>
                  <a:pt x="21335" y="12168"/>
                  <a:pt x="20987" y="16920"/>
                </a:cubicBezTo>
                <a:cubicBezTo>
                  <a:pt x="20909" y="17987"/>
                  <a:pt x="20453" y="19039"/>
                  <a:pt x="19510" y="19494"/>
                </a:cubicBezTo>
                <a:cubicBezTo>
                  <a:pt x="15637" y="21365"/>
                  <a:pt x="14204" y="17680"/>
                  <a:pt x="14027" y="13354"/>
                </a:cubicBezTo>
                <a:cubicBezTo>
                  <a:pt x="13934" y="11070"/>
                  <a:pt x="13767" y="8718"/>
                  <a:pt x="12320" y="7378"/>
                </a:cubicBezTo>
                <a:cubicBezTo>
                  <a:pt x="10749" y="5923"/>
                  <a:pt x="8598" y="6073"/>
                  <a:pt x="6836" y="6874"/>
                </a:cubicBezTo>
                <a:cubicBezTo>
                  <a:pt x="5222" y="7608"/>
                  <a:pt x="3498" y="8696"/>
                  <a:pt x="1875" y="7903"/>
                </a:cubicBezTo>
                <a:cubicBezTo>
                  <a:pt x="1062" y="7506"/>
                  <a:pt x="543" y="6707"/>
                  <a:pt x="260" y="5833"/>
                </a:cubicBezTo>
                <a:cubicBezTo>
                  <a:pt x="-265" y="4212"/>
                  <a:pt x="-8" y="2407"/>
                  <a:pt x="1146" y="1181"/>
                </a:cubicBez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14" name="Group 214"/>
          <p:cNvGrpSpPr/>
          <p:nvPr/>
        </p:nvGrpSpPr>
        <p:grpSpPr>
          <a:xfrm>
            <a:off x="4661772" y="4369722"/>
            <a:ext cx="392664" cy="419471"/>
            <a:chOff x="0" y="0"/>
            <a:chExt cx="558454" cy="596580"/>
          </a:xfrm>
        </p:grpSpPr>
        <p:sp>
          <p:nvSpPr>
            <p:cNvPr id="212" name="Shape 212"/>
            <p:cNvSpPr/>
            <p:nvPr/>
          </p:nvSpPr>
          <p:spPr>
            <a:xfrm>
              <a:off x="14490" y="0"/>
              <a:ext cx="354088" cy="35408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13" name="Shape 213"/>
            <p:cNvSpPr/>
            <p:nvPr/>
          </p:nvSpPr>
          <p:spPr>
            <a:xfrm>
              <a:off x="0" y="138683"/>
              <a:ext cx="558455" cy="457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42" h="21600" extrusionOk="0">
                  <a:moveTo>
                    <a:pt x="6857" y="0"/>
                  </a:moveTo>
                  <a:cubicBezTo>
                    <a:pt x="4284" y="189"/>
                    <a:pt x="1973" y="2336"/>
                    <a:pt x="787" y="5639"/>
                  </a:cubicBezTo>
                  <a:cubicBezTo>
                    <a:pt x="-1548" y="12141"/>
                    <a:pt x="1697" y="19033"/>
                    <a:pt x="5521" y="17507"/>
                  </a:cubicBezTo>
                  <a:cubicBezTo>
                    <a:pt x="7586" y="16683"/>
                    <a:pt x="8386" y="13215"/>
                    <a:pt x="10178" y="11636"/>
                  </a:cubicBezTo>
                  <a:cubicBezTo>
                    <a:pt x="14722" y="7629"/>
                    <a:pt x="20052" y="14744"/>
                    <a:pt x="17643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828595" y="4366959"/>
            <a:ext cx="612190" cy="408349"/>
            <a:chOff x="0" y="0"/>
            <a:chExt cx="870669" cy="580761"/>
          </a:xfrm>
        </p:grpSpPr>
        <p:sp>
          <p:nvSpPr>
            <p:cNvPr id="215" name="Shape 215"/>
            <p:cNvSpPr/>
            <p:nvPr/>
          </p:nvSpPr>
          <p:spPr>
            <a:xfrm>
              <a:off x="9222" y="251891"/>
              <a:ext cx="861448" cy="32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820"/>
                  </a:moveTo>
                  <a:lnTo>
                    <a:pt x="2233" y="3371"/>
                  </a:lnTo>
                  <a:lnTo>
                    <a:pt x="5099" y="16868"/>
                  </a:lnTo>
                  <a:lnTo>
                    <a:pt x="8429" y="0"/>
                  </a:lnTo>
                  <a:lnTo>
                    <a:pt x="12904" y="21600"/>
                  </a:lnTo>
                  <a:lnTo>
                    <a:pt x="17071" y="481"/>
                  </a:lnTo>
                  <a:lnTo>
                    <a:pt x="21600" y="15861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16" name="Shape 216"/>
            <p:cNvSpPr/>
            <p:nvPr/>
          </p:nvSpPr>
          <p:spPr>
            <a:xfrm rot="10800000" flipH="1">
              <a:off x="0" y="0"/>
              <a:ext cx="850847" cy="46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594"/>
                  </a:moveTo>
                  <a:lnTo>
                    <a:pt x="2233" y="13951"/>
                  </a:lnTo>
                  <a:lnTo>
                    <a:pt x="5099" y="19614"/>
                  </a:lnTo>
                  <a:lnTo>
                    <a:pt x="8429" y="12536"/>
                  </a:lnTo>
                  <a:lnTo>
                    <a:pt x="12904" y="21600"/>
                  </a:lnTo>
                  <a:lnTo>
                    <a:pt x="17962" y="0"/>
                  </a:lnTo>
                  <a:lnTo>
                    <a:pt x="21600" y="19192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18" name="Shape 218"/>
          <p:cNvSpPr/>
          <p:nvPr/>
        </p:nvSpPr>
        <p:spPr>
          <a:xfrm>
            <a:off x="7707677" y="2484414"/>
            <a:ext cx="547626" cy="21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824" y="0"/>
                </a:lnTo>
                <a:lnTo>
                  <a:pt x="21600" y="14568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21" name="Group 221"/>
          <p:cNvGrpSpPr/>
          <p:nvPr/>
        </p:nvGrpSpPr>
        <p:grpSpPr>
          <a:xfrm>
            <a:off x="4652571" y="2342983"/>
            <a:ext cx="393498" cy="535018"/>
            <a:chOff x="0" y="0"/>
            <a:chExt cx="559640" cy="760913"/>
          </a:xfrm>
        </p:grpSpPr>
        <p:sp>
          <p:nvSpPr>
            <p:cNvPr id="219" name="Shape 219"/>
            <p:cNvSpPr/>
            <p:nvPr/>
          </p:nvSpPr>
          <p:spPr>
            <a:xfrm>
              <a:off x="0" y="0"/>
              <a:ext cx="542384" cy="54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0" name="Shape 220"/>
            <p:cNvSpPr/>
            <p:nvPr/>
          </p:nvSpPr>
          <p:spPr>
            <a:xfrm>
              <a:off x="202889" y="403612"/>
              <a:ext cx="356752" cy="35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9" h="20400" extrusionOk="0">
                  <a:moveTo>
                    <a:pt x="2693" y="0"/>
                  </a:moveTo>
                  <a:cubicBezTo>
                    <a:pt x="-1291" y="5079"/>
                    <a:pt x="-804" y="12356"/>
                    <a:pt x="3822" y="16855"/>
                  </a:cubicBezTo>
                  <a:cubicBezTo>
                    <a:pt x="8331" y="21240"/>
                    <a:pt x="15380" y="21600"/>
                    <a:pt x="20309" y="1769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24" name="Group 224"/>
          <p:cNvGrpSpPr/>
          <p:nvPr/>
        </p:nvGrpSpPr>
        <p:grpSpPr>
          <a:xfrm>
            <a:off x="1929876" y="3429207"/>
            <a:ext cx="434922" cy="329820"/>
            <a:chOff x="0" y="0"/>
            <a:chExt cx="618555" cy="469076"/>
          </a:xfrm>
        </p:grpSpPr>
        <p:sp>
          <p:nvSpPr>
            <p:cNvPr id="222" name="Shape 222"/>
            <p:cNvSpPr/>
            <p:nvPr/>
          </p:nvSpPr>
          <p:spPr>
            <a:xfrm>
              <a:off x="0" y="39318"/>
              <a:ext cx="354087" cy="354088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49479" y="0"/>
              <a:ext cx="469077" cy="46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3514555" y="3326748"/>
            <a:ext cx="633627" cy="455536"/>
            <a:chOff x="0" y="0"/>
            <a:chExt cx="901158" cy="647872"/>
          </a:xfrm>
        </p:grpSpPr>
        <p:sp>
          <p:nvSpPr>
            <p:cNvPr id="225" name="Shape 225"/>
            <p:cNvSpPr/>
            <p:nvPr/>
          </p:nvSpPr>
          <p:spPr>
            <a:xfrm flipV="1">
              <a:off x="0" y="184545"/>
              <a:ext cx="463327" cy="4633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3240" y="188918"/>
              <a:ext cx="264337" cy="2643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7" name="Shape 227"/>
            <p:cNvSpPr/>
            <p:nvPr/>
          </p:nvSpPr>
          <p:spPr>
            <a:xfrm flipH="1" flipV="1">
              <a:off x="19869" y="456428"/>
              <a:ext cx="705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8" name="Shape 228"/>
            <p:cNvSpPr/>
            <p:nvPr/>
          </p:nvSpPr>
          <p:spPr>
            <a:xfrm flipV="1">
              <a:off x="12141" y="-1"/>
              <a:ext cx="463327" cy="4633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9" name="Shape 229"/>
            <p:cNvSpPr/>
            <p:nvPr/>
          </p:nvSpPr>
          <p:spPr>
            <a:xfrm>
              <a:off x="468648" y="5695"/>
              <a:ext cx="432511" cy="4325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0" name="Shape 230"/>
            <p:cNvSpPr/>
            <p:nvPr/>
          </p:nvSpPr>
          <p:spPr>
            <a:xfrm flipH="1" flipV="1">
              <a:off x="10156" y="640974"/>
              <a:ext cx="75885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940978" y="3402801"/>
            <a:ext cx="387250" cy="410261"/>
            <a:chOff x="0" y="0"/>
            <a:chExt cx="550754" cy="583481"/>
          </a:xfrm>
        </p:grpSpPr>
        <p:sp>
          <p:nvSpPr>
            <p:cNvPr id="232" name="Shape 232"/>
            <p:cNvSpPr/>
            <p:nvPr/>
          </p:nvSpPr>
          <p:spPr>
            <a:xfrm>
              <a:off x="0" y="81063"/>
              <a:ext cx="54977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3" name="Shape 233"/>
            <p:cNvSpPr/>
            <p:nvPr/>
          </p:nvSpPr>
          <p:spPr>
            <a:xfrm flipV="1">
              <a:off x="51361" y="81063"/>
              <a:ext cx="499394" cy="4993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4" name="Shape 234"/>
            <p:cNvSpPr/>
            <p:nvPr/>
          </p:nvSpPr>
          <p:spPr>
            <a:xfrm>
              <a:off x="43672" y="583481"/>
              <a:ext cx="45626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5" name="Shape 235"/>
            <p:cNvSpPr/>
            <p:nvPr/>
          </p:nvSpPr>
          <p:spPr>
            <a:xfrm>
              <a:off x="55002" y="0"/>
              <a:ext cx="439767" cy="5786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37" name="Shape 237"/>
          <p:cNvSpPr/>
          <p:nvPr/>
        </p:nvSpPr>
        <p:spPr>
          <a:xfrm>
            <a:off x="7825143" y="2408521"/>
            <a:ext cx="304431" cy="304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38" name="Shape 238"/>
          <p:cNvSpPr/>
          <p:nvPr/>
        </p:nvSpPr>
        <p:spPr>
          <a:xfrm>
            <a:off x="7884448" y="3411731"/>
            <a:ext cx="198449" cy="392402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39" name="Shape 239"/>
          <p:cNvSpPr/>
          <p:nvPr/>
        </p:nvSpPr>
        <p:spPr>
          <a:xfrm>
            <a:off x="7802949" y="4367881"/>
            <a:ext cx="365891" cy="51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8" h="18759" extrusionOk="0">
                <a:moveTo>
                  <a:pt x="21438" y="4010"/>
                </a:moveTo>
                <a:cubicBezTo>
                  <a:pt x="18617" y="5029"/>
                  <a:pt x="15293" y="5402"/>
                  <a:pt x="12084" y="5028"/>
                </a:cubicBezTo>
                <a:cubicBezTo>
                  <a:pt x="9971" y="4782"/>
                  <a:pt x="7982" y="4127"/>
                  <a:pt x="5828" y="4091"/>
                </a:cubicBezTo>
                <a:cubicBezTo>
                  <a:pt x="526" y="4002"/>
                  <a:pt x="-162" y="7701"/>
                  <a:pt x="27" y="10932"/>
                </a:cubicBezTo>
                <a:cubicBezTo>
                  <a:pt x="379" y="16970"/>
                  <a:pt x="9076" y="21600"/>
                  <a:pt x="11434" y="16705"/>
                </a:cubicBezTo>
                <a:cubicBezTo>
                  <a:pt x="11809" y="15928"/>
                  <a:pt x="11491" y="15102"/>
                  <a:pt x="11146" y="14322"/>
                </a:cubicBezTo>
                <a:cubicBezTo>
                  <a:pt x="9575" y="10769"/>
                  <a:pt x="6822" y="7098"/>
                  <a:pt x="9223" y="3710"/>
                </a:cubicBezTo>
                <a:cubicBezTo>
                  <a:pt x="10674" y="1662"/>
                  <a:pt x="13812" y="255"/>
                  <a:pt x="1739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43" name="Group 243"/>
          <p:cNvGrpSpPr/>
          <p:nvPr/>
        </p:nvGrpSpPr>
        <p:grpSpPr>
          <a:xfrm>
            <a:off x="3586134" y="2442377"/>
            <a:ext cx="500261" cy="499422"/>
            <a:chOff x="0" y="0"/>
            <a:chExt cx="711481" cy="710287"/>
          </a:xfrm>
        </p:grpSpPr>
        <p:sp>
          <p:nvSpPr>
            <p:cNvPr id="244" name="Shape 244"/>
            <p:cNvSpPr/>
            <p:nvPr/>
          </p:nvSpPr>
          <p:spPr>
            <a:xfrm>
              <a:off x="216977" y="113192"/>
              <a:ext cx="494505" cy="597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72" h="21104" extrusionOk="0">
                  <a:moveTo>
                    <a:pt x="0" y="21104"/>
                  </a:moveTo>
                  <a:cubicBezTo>
                    <a:pt x="20251" y="6530"/>
                    <a:pt x="21600" y="-496"/>
                    <a:pt x="4046" y="2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0"/>
              <a:ext cx="687791" cy="322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35" h="16959" extrusionOk="0">
                  <a:moveTo>
                    <a:pt x="0" y="5643"/>
                  </a:moveTo>
                  <a:cubicBezTo>
                    <a:pt x="17060" y="-4641"/>
                    <a:pt x="21600" y="-869"/>
                    <a:pt x="13620" y="16959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242" name="Shape 242"/>
            <p:cNvSpPr/>
            <p:nvPr/>
          </p:nvSpPr>
          <p:spPr>
            <a:xfrm rot="20448256">
              <a:off x="283620" y="100790"/>
              <a:ext cx="229717" cy="27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0980" extrusionOk="0">
                  <a:moveTo>
                    <a:pt x="9327" y="211"/>
                  </a:moveTo>
                  <a:cubicBezTo>
                    <a:pt x="5882" y="-568"/>
                    <a:pt x="2265" y="861"/>
                    <a:pt x="754" y="3628"/>
                  </a:cubicBezTo>
                  <a:cubicBezTo>
                    <a:pt x="-837" y="6540"/>
                    <a:pt x="315" y="9771"/>
                    <a:pt x="2118" y="12503"/>
                  </a:cubicBezTo>
                  <a:cubicBezTo>
                    <a:pt x="4171" y="15614"/>
                    <a:pt x="7031" y="18310"/>
                    <a:pt x="10720" y="19865"/>
                  </a:cubicBezTo>
                  <a:cubicBezTo>
                    <a:pt x="12383" y="20567"/>
                    <a:pt x="14182" y="21032"/>
                    <a:pt x="16018" y="20975"/>
                  </a:cubicBezTo>
                  <a:cubicBezTo>
                    <a:pt x="17706" y="20922"/>
                    <a:pt x="19358" y="20426"/>
                    <a:pt x="20763" y="1951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</p:spTree>
    <p:extLst>
      <p:ext uri="{BB962C8B-B14F-4D97-AF65-F5344CB8AC3E}">
        <p14:creationId xmlns:p14="http://schemas.microsoft.com/office/powerpoint/2010/main" val="1705509632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7953 -0.004998" pathEditMode="relative">
                                      <p:cBhvr>
                                        <p:cTn id="6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84373 0.002450" pathEditMode="relative">
                                      <p:cBhvr>
                                        <p:cTn id="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89732 -0.144453" pathEditMode="relative">
                                      <p:cBhvr>
                                        <p:cTn id="10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02955 0.142761" pathEditMode="relative">
                                      <p:cBhvr>
                                        <p:cTn id="12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6573E-6 -4.87046E-6 L 0.29559 0.2854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79" y="1427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01E-6 -0.00554 L -0.29559 -0.2939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79" y="-1442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3112E-6 1.24491E-6 L 0.29875 1.24491E-6 " pathEditMode="relative" ptsTypes="AA">
                                      <p:cBhvr>
                                        <p:cTn id="18" dur="2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91897E-6 -6.97083E-6 L -0.29557 -6.97083E-6 " pathEditMode="relative" ptsTypes="AA">
                                      <p:cBhvr>
                                        <p:cTn id="2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 animBg="1"/>
      <p:bldP spid="2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8" name="Shape 188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89" name="Shape 189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0" name="Shape 190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1" name="Shape 191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2" name="Shape 192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3" name="Shape 193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4" name="Shape 194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5" name="Shape 195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6" name="Shape 196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7" name="Shape 197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8" name="Shape 198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199" name="Shape 199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0" name="Shape 200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1" name="Shape 201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2" name="Shape 202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05" name="Group 205"/>
          <p:cNvGrpSpPr/>
          <p:nvPr/>
        </p:nvGrpSpPr>
        <p:grpSpPr>
          <a:xfrm>
            <a:off x="3514606" y="4361488"/>
            <a:ext cx="646702" cy="444744"/>
            <a:chOff x="0" y="0"/>
            <a:chExt cx="919752" cy="632524"/>
          </a:xfrm>
        </p:grpSpPr>
        <p:sp>
          <p:nvSpPr>
            <p:cNvPr id="203" name="Shape 203"/>
            <p:cNvSpPr/>
            <p:nvPr/>
          </p:nvSpPr>
          <p:spPr>
            <a:xfrm>
              <a:off x="0" y="0"/>
              <a:ext cx="815736" cy="632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081" y="3245"/>
                  </a:lnTo>
                  <a:lnTo>
                    <a:pt x="18612" y="633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4" name="Shape 204"/>
            <p:cNvSpPr/>
            <p:nvPr/>
          </p:nvSpPr>
          <p:spPr>
            <a:xfrm rot="10800000">
              <a:off x="310521" y="159430"/>
              <a:ext cx="609232" cy="347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081" y="3245"/>
                  </a:lnTo>
                  <a:lnTo>
                    <a:pt x="18612" y="633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06" name="Shape 206"/>
          <p:cNvSpPr/>
          <p:nvPr/>
        </p:nvSpPr>
        <p:spPr>
          <a:xfrm>
            <a:off x="4679615" y="3317122"/>
            <a:ext cx="420732" cy="528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93" h="20000" extrusionOk="0">
                <a:moveTo>
                  <a:pt x="3449" y="8534"/>
                </a:moveTo>
                <a:cubicBezTo>
                  <a:pt x="3239" y="7981"/>
                  <a:pt x="3525" y="7387"/>
                  <a:pt x="4151" y="7076"/>
                </a:cubicBezTo>
                <a:cubicBezTo>
                  <a:pt x="4665" y="6821"/>
                  <a:pt x="5297" y="6816"/>
                  <a:pt x="5905" y="6842"/>
                </a:cubicBezTo>
                <a:cubicBezTo>
                  <a:pt x="11025" y="7064"/>
                  <a:pt x="15754" y="9038"/>
                  <a:pt x="18815" y="12231"/>
                </a:cubicBezTo>
                <a:cubicBezTo>
                  <a:pt x="20518" y="13954"/>
                  <a:pt x="20518" y="16349"/>
                  <a:pt x="18815" y="18072"/>
                </a:cubicBezTo>
                <a:cubicBezTo>
                  <a:pt x="16742" y="20168"/>
                  <a:pt x="12907" y="20623"/>
                  <a:pt x="10122" y="19102"/>
                </a:cubicBezTo>
                <a:cubicBezTo>
                  <a:pt x="8807" y="18568"/>
                  <a:pt x="7864" y="17610"/>
                  <a:pt x="7547" y="16486"/>
                </a:cubicBezTo>
                <a:cubicBezTo>
                  <a:pt x="6093" y="11342"/>
                  <a:pt x="16972" y="8263"/>
                  <a:pt x="14544" y="3012"/>
                </a:cubicBezTo>
                <a:cubicBezTo>
                  <a:pt x="13025" y="-274"/>
                  <a:pt x="7392" y="-977"/>
                  <a:pt x="3494" y="1427"/>
                </a:cubicBezTo>
                <a:cubicBezTo>
                  <a:pt x="-173" y="3688"/>
                  <a:pt x="-1082" y="7721"/>
                  <a:pt x="1379" y="10814"/>
                </a:cubicBezTo>
              </a:path>
            </a:pathLst>
          </a:custGeom>
          <a:ln w="25400">
            <a:solidFill>
              <a:srgbClr val="010101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07" name="Shape 207"/>
          <p:cNvSpPr/>
          <p:nvPr/>
        </p:nvSpPr>
        <p:spPr>
          <a:xfrm>
            <a:off x="1851501" y="2376462"/>
            <a:ext cx="571527" cy="494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92" h="12769" extrusionOk="0">
                <a:moveTo>
                  <a:pt x="44" y="11097"/>
                </a:moveTo>
                <a:cubicBezTo>
                  <a:pt x="-187" y="9509"/>
                  <a:pt x="503" y="7922"/>
                  <a:pt x="1928" y="6765"/>
                </a:cubicBezTo>
                <a:cubicBezTo>
                  <a:pt x="3935" y="5134"/>
                  <a:pt x="6917" y="4667"/>
                  <a:pt x="9773" y="4252"/>
                </a:cubicBezTo>
                <a:cubicBezTo>
                  <a:pt x="10616" y="4130"/>
                  <a:pt x="11460" y="4006"/>
                  <a:pt x="12313" y="3935"/>
                </a:cubicBezTo>
                <a:cubicBezTo>
                  <a:pt x="14100" y="3786"/>
                  <a:pt x="16027" y="3942"/>
                  <a:pt x="17075" y="5039"/>
                </a:cubicBezTo>
                <a:cubicBezTo>
                  <a:pt x="21413" y="9583"/>
                  <a:pt x="9958" y="17784"/>
                  <a:pt x="5912" y="8599"/>
                </a:cubicBezTo>
                <a:cubicBezTo>
                  <a:pt x="2768" y="1460"/>
                  <a:pt x="16955" y="-3816"/>
                  <a:pt x="19002" y="3558"/>
                </a:cubicBezTo>
                <a:cubicBezTo>
                  <a:pt x="19481" y="5281"/>
                  <a:pt x="18003" y="6965"/>
                  <a:pt x="15757" y="7256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10" name="Group 210"/>
          <p:cNvGrpSpPr/>
          <p:nvPr/>
        </p:nvGrpSpPr>
        <p:grpSpPr>
          <a:xfrm>
            <a:off x="1962586" y="4344701"/>
            <a:ext cx="474791" cy="399104"/>
            <a:chOff x="0" y="0"/>
            <a:chExt cx="675257" cy="567614"/>
          </a:xfrm>
        </p:grpSpPr>
        <p:sp>
          <p:nvSpPr>
            <p:cNvPr id="208" name="Shape 208"/>
            <p:cNvSpPr/>
            <p:nvPr/>
          </p:nvSpPr>
          <p:spPr>
            <a:xfrm>
              <a:off x="0" y="73431"/>
              <a:ext cx="496864" cy="49418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09" name="Shape 209"/>
            <p:cNvSpPr/>
            <p:nvPr/>
          </p:nvSpPr>
          <p:spPr>
            <a:xfrm>
              <a:off x="114880" y="0"/>
              <a:ext cx="560378" cy="545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454" extrusionOk="0">
                  <a:moveTo>
                    <a:pt x="0" y="7610"/>
                  </a:moveTo>
                  <a:cubicBezTo>
                    <a:pt x="343" y="5937"/>
                    <a:pt x="1121" y="4395"/>
                    <a:pt x="2249" y="3155"/>
                  </a:cubicBezTo>
                  <a:cubicBezTo>
                    <a:pt x="5371" y="-277"/>
                    <a:pt x="10336" y="-927"/>
                    <a:pt x="14372" y="1292"/>
                  </a:cubicBezTo>
                  <a:cubicBezTo>
                    <a:pt x="19377" y="4044"/>
                    <a:pt x="21600" y="10350"/>
                    <a:pt x="18944" y="15413"/>
                  </a:cubicBezTo>
                  <a:cubicBezTo>
                    <a:pt x="17112" y="18906"/>
                    <a:pt x="13347" y="20673"/>
                    <a:pt x="9515" y="20431"/>
                  </a:cubicBezTo>
                  <a:cubicBezTo>
                    <a:pt x="7310" y="20292"/>
                    <a:pt x="5101" y="19296"/>
                    <a:pt x="4589" y="17146"/>
                  </a:cubicBezTo>
                  <a:cubicBezTo>
                    <a:pt x="4362" y="16192"/>
                    <a:pt x="4576" y="15183"/>
                    <a:pt x="5166" y="14419"/>
                  </a:cubicBezTo>
                  <a:cubicBezTo>
                    <a:pt x="6003" y="13657"/>
                    <a:pt x="7063" y="13196"/>
                    <a:pt x="8174" y="13102"/>
                  </a:cubicBezTo>
                  <a:cubicBezTo>
                    <a:pt x="9324" y="13005"/>
                    <a:pt x="10473" y="13307"/>
                    <a:pt x="11442" y="13961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11" name="Shape 211"/>
          <p:cNvSpPr/>
          <p:nvPr/>
        </p:nvSpPr>
        <p:spPr>
          <a:xfrm>
            <a:off x="848820" y="2321580"/>
            <a:ext cx="571601" cy="537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19994" extrusionOk="0">
                <a:moveTo>
                  <a:pt x="1146" y="1181"/>
                </a:moveTo>
                <a:cubicBezTo>
                  <a:pt x="2083" y="186"/>
                  <a:pt x="3476" y="-235"/>
                  <a:pt x="4783" y="129"/>
                </a:cubicBezTo>
                <a:cubicBezTo>
                  <a:pt x="5949" y="454"/>
                  <a:pt x="6865" y="1360"/>
                  <a:pt x="7263" y="2519"/>
                </a:cubicBezTo>
                <a:cubicBezTo>
                  <a:pt x="8142" y="5081"/>
                  <a:pt x="6293" y="7773"/>
                  <a:pt x="6922" y="10377"/>
                </a:cubicBezTo>
                <a:cubicBezTo>
                  <a:pt x="7617" y="13256"/>
                  <a:pt x="10792" y="14569"/>
                  <a:pt x="12771" y="12817"/>
                </a:cubicBezTo>
                <a:cubicBezTo>
                  <a:pt x="12972" y="12639"/>
                  <a:pt x="13142" y="12430"/>
                  <a:pt x="13338" y="12246"/>
                </a:cubicBezTo>
                <a:cubicBezTo>
                  <a:pt x="16281" y="9479"/>
                  <a:pt x="21335" y="12168"/>
                  <a:pt x="20987" y="16920"/>
                </a:cubicBezTo>
                <a:cubicBezTo>
                  <a:pt x="20909" y="17987"/>
                  <a:pt x="20453" y="19039"/>
                  <a:pt x="19510" y="19494"/>
                </a:cubicBezTo>
                <a:cubicBezTo>
                  <a:pt x="15637" y="21365"/>
                  <a:pt x="14204" y="17680"/>
                  <a:pt x="14027" y="13354"/>
                </a:cubicBezTo>
                <a:cubicBezTo>
                  <a:pt x="13934" y="11070"/>
                  <a:pt x="13767" y="8718"/>
                  <a:pt x="12320" y="7378"/>
                </a:cubicBezTo>
                <a:cubicBezTo>
                  <a:pt x="10749" y="5923"/>
                  <a:pt x="8598" y="6073"/>
                  <a:pt x="6836" y="6874"/>
                </a:cubicBezTo>
                <a:cubicBezTo>
                  <a:pt x="5222" y="7608"/>
                  <a:pt x="3498" y="8696"/>
                  <a:pt x="1875" y="7903"/>
                </a:cubicBezTo>
                <a:cubicBezTo>
                  <a:pt x="1062" y="7506"/>
                  <a:pt x="543" y="6707"/>
                  <a:pt x="260" y="5833"/>
                </a:cubicBezTo>
                <a:cubicBezTo>
                  <a:pt x="-265" y="4212"/>
                  <a:pt x="-8" y="2407"/>
                  <a:pt x="1146" y="1181"/>
                </a:cubicBez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14" name="Group 214"/>
          <p:cNvGrpSpPr/>
          <p:nvPr/>
        </p:nvGrpSpPr>
        <p:grpSpPr>
          <a:xfrm>
            <a:off x="4661772" y="4369722"/>
            <a:ext cx="392664" cy="419471"/>
            <a:chOff x="0" y="0"/>
            <a:chExt cx="558454" cy="596580"/>
          </a:xfrm>
        </p:grpSpPr>
        <p:sp>
          <p:nvSpPr>
            <p:cNvPr id="212" name="Shape 212"/>
            <p:cNvSpPr/>
            <p:nvPr/>
          </p:nvSpPr>
          <p:spPr>
            <a:xfrm>
              <a:off x="14490" y="0"/>
              <a:ext cx="354088" cy="354087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13" name="Shape 213"/>
            <p:cNvSpPr/>
            <p:nvPr/>
          </p:nvSpPr>
          <p:spPr>
            <a:xfrm>
              <a:off x="0" y="138683"/>
              <a:ext cx="558455" cy="457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242" h="21600" extrusionOk="0">
                  <a:moveTo>
                    <a:pt x="6857" y="0"/>
                  </a:moveTo>
                  <a:cubicBezTo>
                    <a:pt x="4284" y="189"/>
                    <a:pt x="1973" y="2336"/>
                    <a:pt x="787" y="5639"/>
                  </a:cubicBezTo>
                  <a:cubicBezTo>
                    <a:pt x="-1548" y="12141"/>
                    <a:pt x="1697" y="19033"/>
                    <a:pt x="5521" y="17507"/>
                  </a:cubicBezTo>
                  <a:cubicBezTo>
                    <a:pt x="7586" y="16683"/>
                    <a:pt x="8386" y="13215"/>
                    <a:pt x="10178" y="11636"/>
                  </a:cubicBezTo>
                  <a:cubicBezTo>
                    <a:pt x="14722" y="7629"/>
                    <a:pt x="20052" y="14744"/>
                    <a:pt x="17643" y="2160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17" name="Group 217"/>
          <p:cNvGrpSpPr/>
          <p:nvPr/>
        </p:nvGrpSpPr>
        <p:grpSpPr>
          <a:xfrm>
            <a:off x="828595" y="4366959"/>
            <a:ext cx="612190" cy="408349"/>
            <a:chOff x="0" y="0"/>
            <a:chExt cx="870669" cy="580761"/>
          </a:xfrm>
        </p:grpSpPr>
        <p:sp>
          <p:nvSpPr>
            <p:cNvPr id="215" name="Shape 215"/>
            <p:cNvSpPr/>
            <p:nvPr/>
          </p:nvSpPr>
          <p:spPr>
            <a:xfrm>
              <a:off x="9222" y="251891"/>
              <a:ext cx="861448" cy="328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6820"/>
                  </a:moveTo>
                  <a:lnTo>
                    <a:pt x="2233" y="3371"/>
                  </a:lnTo>
                  <a:lnTo>
                    <a:pt x="5099" y="16868"/>
                  </a:lnTo>
                  <a:lnTo>
                    <a:pt x="8429" y="0"/>
                  </a:lnTo>
                  <a:lnTo>
                    <a:pt x="12904" y="21600"/>
                  </a:lnTo>
                  <a:lnTo>
                    <a:pt x="17071" y="481"/>
                  </a:lnTo>
                  <a:lnTo>
                    <a:pt x="21600" y="15861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16" name="Shape 216"/>
            <p:cNvSpPr/>
            <p:nvPr/>
          </p:nvSpPr>
          <p:spPr>
            <a:xfrm rot="10800000" flipH="1">
              <a:off x="0" y="0"/>
              <a:ext cx="850847" cy="462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9594"/>
                  </a:moveTo>
                  <a:lnTo>
                    <a:pt x="2233" y="13951"/>
                  </a:lnTo>
                  <a:lnTo>
                    <a:pt x="5099" y="19614"/>
                  </a:lnTo>
                  <a:lnTo>
                    <a:pt x="8429" y="12536"/>
                  </a:lnTo>
                  <a:lnTo>
                    <a:pt x="12904" y="21600"/>
                  </a:lnTo>
                  <a:lnTo>
                    <a:pt x="17962" y="0"/>
                  </a:lnTo>
                  <a:lnTo>
                    <a:pt x="21600" y="19192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18" name="Shape 218"/>
          <p:cNvSpPr/>
          <p:nvPr/>
        </p:nvSpPr>
        <p:spPr>
          <a:xfrm>
            <a:off x="7707677" y="2484414"/>
            <a:ext cx="547626" cy="21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824" y="0"/>
                </a:lnTo>
                <a:lnTo>
                  <a:pt x="21600" y="14568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21" name="Group 221"/>
          <p:cNvGrpSpPr/>
          <p:nvPr/>
        </p:nvGrpSpPr>
        <p:grpSpPr>
          <a:xfrm>
            <a:off x="4652571" y="2342983"/>
            <a:ext cx="393498" cy="535018"/>
            <a:chOff x="0" y="0"/>
            <a:chExt cx="559640" cy="760913"/>
          </a:xfrm>
        </p:grpSpPr>
        <p:sp>
          <p:nvSpPr>
            <p:cNvPr id="219" name="Shape 219"/>
            <p:cNvSpPr/>
            <p:nvPr/>
          </p:nvSpPr>
          <p:spPr>
            <a:xfrm>
              <a:off x="0" y="0"/>
              <a:ext cx="542384" cy="54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0" name="Shape 220"/>
            <p:cNvSpPr/>
            <p:nvPr/>
          </p:nvSpPr>
          <p:spPr>
            <a:xfrm>
              <a:off x="202889" y="403612"/>
              <a:ext cx="356752" cy="357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9" h="20400" extrusionOk="0">
                  <a:moveTo>
                    <a:pt x="2693" y="0"/>
                  </a:moveTo>
                  <a:cubicBezTo>
                    <a:pt x="-1291" y="5079"/>
                    <a:pt x="-804" y="12356"/>
                    <a:pt x="3822" y="16855"/>
                  </a:cubicBezTo>
                  <a:cubicBezTo>
                    <a:pt x="8331" y="21240"/>
                    <a:pt x="15380" y="21600"/>
                    <a:pt x="20309" y="1769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24" name="Group 224"/>
          <p:cNvGrpSpPr/>
          <p:nvPr/>
        </p:nvGrpSpPr>
        <p:grpSpPr>
          <a:xfrm>
            <a:off x="1929876" y="3429207"/>
            <a:ext cx="434922" cy="329820"/>
            <a:chOff x="0" y="0"/>
            <a:chExt cx="618555" cy="469076"/>
          </a:xfrm>
        </p:grpSpPr>
        <p:sp>
          <p:nvSpPr>
            <p:cNvPr id="222" name="Shape 222"/>
            <p:cNvSpPr/>
            <p:nvPr/>
          </p:nvSpPr>
          <p:spPr>
            <a:xfrm>
              <a:off x="0" y="39318"/>
              <a:ext cx="354087" cy="354088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3" name="Shape 223"/>
            <p:cNvSpPr/>
            <p:nvPr/>
          </p:nvSpPr>
          <p:spPr>
            <a:xfrm>
              <a:off x="149479" y="0"/>
              <a:ext cx="469077" cy="469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3514555" y="3326748"/>
            <a:ext cx="633627" cy="455536"/>
            <a:chOff x="0" y="0"/>
            <a:chExt cx="901158" cy="647872"/>
          </a:xfrm>
        </p:grpSpPr>
        <p:sp>
          <p:nvSpPr>
            <p:cNvPr id="225" name="Shape 225"/>
            <p:cNvSpPr/>
            <p:nvPr/>
          </p:nvSpPr>
          <p:spPr>
            <a:xfrm flipV="1">
              <a:off x="0" y="184545"/>
              <a:ext cx="463327" cy="4633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6" name="Shape 226"/>
            <p:cNvSpPr/>
            <p:nvPr/>
          </p:nvSpPr>
          <p:spPr>
            <a:xfrm>
              <a:off x="453240" y="188918"/>
              <a:ext cx="264337" cy="2643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7" name="Shape 227"/>
            <p:cNvSpPr/>
            <p:nvPr/>
          </p:nvSpPr>
          <p:spPr>
            <a:xfrm flipH="1" flipV="1">
              <a:off x="19869" y="456428"/>
              <a:ext cx="705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8" name="Shape 228"/>
            <p:cNvSpPr/>
            <p:nvPr/>
          </p:nvSpPr>
          <p:spPr>
            <a:xfrm flipV="1">
              <a:off x="12141" y="-1"/>
              <a:ext cx="463327" cy="4633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29" name="Shape 229"/>
            <p:cNvSpPr/>
            <p:nvPr/>
          </p:nvSpPr>
          <p:spPr>
            <a:xfrm>
              <a:off x="468648" y="5695"/>
              <a:ext cx="432511" cy="4325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0" name="Shape 230"/>
            <p:cNvSpPr/>
            <p:nvPr/>
          </p:nvSpPr>
          <p:spPr>
            <a:xfrm flipH="1" flipV="1">
              <a:off x="10156" y="640974"/>
              <a:ext cx="75885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36" name="Group 236"/>
          <p:cNvGrpSpPr/>
          <p:nvPr/>
        </p:nvGrpSpPr>
        <p:grpSpPr>
          <a:xfrm>
            <a:off x="940978" y="3402801"/>
            <a:ext cx="387250" cy="410261"/>
            <a:chOff x="0" y="0"/>
            <a:chExt cx="550754" cy="583481"/>
          </a:xfrm>
        </p:grpSpPr>
        <p:sp>
          <p:nvSpPr>
            <p:cNvPr id="232" name="Shape 232"/>
            <p:cNvSpPr/>
            <p:nvPr/>
          </p:nvSpPr>
          <p:spPr>
            <a:xfrm>
              <a:off x="0" y="81063"/>
              <a:ext cx="54977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3" name="Shape 233"/>
            <p:cNvSpPr/>
            <p:nvPr/>
          </p:nvSpPr>
          <p:spPr>
            <a:xfrm flipV="1">
              <a:off x="51361" y="81063"/>
              <a:ext cx="499394" cy="4993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4" name="Shape 234"/>
            <p:cNvSpPr/>
            <p:nvPr/>
          </p:nvSpPr>
          <p:spPr>
            <a:xfrm>
              <a:off x="43672" y="583481"/>
              <a:ext cx="45626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35" name="Shape 235"/>
            <p:cNvSpPr/>
            <p:nvPr/>
          </p:nvSpPr>
          <p:spPr>
            <a:xfrm>
              <a:off x="55002" y="0"/>
              <a:ext cx="439767" cy="5786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37" name="Shape 237"/>
          <p:cNvSpPr/>
          <p:nvPr/>
        </p:nvSpPr>
        <p:spPr>
          <a:xfrm>
            <a:off x="7825143" y="2408521"/>
            <a:ext cx="304431" cy="304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38" name="Shape 238"/>
          <p:cNvSpPr/>
          <p:nvPr/>
        </p:nvSpPr>
        <p:spPr>
          <a:xfrm>
            <a:off x="7884448" y="3411731"/>
            <a:ext cx="198449" cy="392402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39" name="Shape 239"/>
          <p:cNvSpPr/>
          <p:nvPr/>
        </p:nvSpPr>
        <p:spPr>
          <a:xfrm>
            <a:off x="7802949" y="4367881"/>
            <a:ext cx="365891" cy="51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8" h="18759" extrusionOk="0">
                <a:moveTo>
                  <a:pt x="21438" y="4010"/>
                </a:moveTo>
                <a:cubicBezTo>
                  <a:pt x="18617" y="5029"/>
                  <a:pt x="15293" y="5402"/>
                  <a:pt x="12084" y="5028"/>
                </a:cubicBezTo>
                <a:cubicBezTo>
                  <a:pt x="9971" y="4782"/>
                  <a:pt x="7982" y="4127"/>
                  <a:pt x="5828" y="4091"/>
                </a:cubicBezTo>
                <a:cubicBezTo>
                  <a:pt x="526" y="4002"/>
                  <a:pt x="-162" y="7701"/>
                  <a:pt x="27" y="10932"/>
                </a:cubicBezTo>
                <a:cubicBezTo>
                  <a:pt x="379" y="16970"/>
                  <a:pt x="9076" y="21600"/>
                  <a:pt x="11434" y="16705"/>
                </a:cubicBezTo>
                <a:cubicBezTo>
                  <a:pt x="11809" y="15928"/>
                  <a:pt x="11491" y="15102"/>
                  <a:pt x="11146" y="14322"/>
                </a:cubicBezTo>
                <a:cubicBezTo>
                  <a:pt x="9575" y="10769"/>
                  <a:pt x="6822" y="7098"/>
                  <a:pt x="9223" y="3710"/>
                </a:cubicBezTo>
                <a:cubicBezTo>
                  <a:pt x="10674" y="1662"/>
                  <a:pt x="13812" y="255"/>
                  <a:pt x="1739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43" name="Group 243"/>
          <p:cNvGrpSpPr/>
          <p:nvPr/>
        </p:nvGrpSpPr>
        <p:grpSpPr>
          <a:xfrm>
            <a:off x="3578301" y="2384927"/>
            <a:ext cx="500261" cy="499422"/>
            <a:chOff x="0" y="0"/>
            <a:chExt cx="711481" cy="710287"/>
          </a:xfrm>
        </p:grpSpPr>
        <p:sp>
          <p:nvSpPr>
            <p:cNvPr id="244" name="Shape 244"/>
            <p:cNvSpPr/>
            <p:nvPr/>
          </p:nvSpPr>
          <p:spPr>
            <a:xfrm>
              <a:off x="216977" y="113192"/>
              <a:ext cx="494505" cy="597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72" h="21104" extrusionOk="0">
                  <a:moveTo>
                    <a:pt x="0" y="21104"/>
                  </a:moveTo>
                  <a:cubicBezTo>
                    <a:pt x="20251" y="6530"/>
                    <a:pt x="21600" y="-496"/>
                    <a:pt x="4046" y="2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245" name="Shape 245"/>
            <p:cNvSpPr/>
            <p:nvPr/>
          </p:nvSpPr>
          <p:spPr>
            <a:xfrm>
              <a:off x="0" y="0"/>
              <a:ext cx="687791" cy="322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35" h="16959" extrusionOk="0">
                  <a:moveTo>
                    <a:pt x="0" y="5643"/>
                  </a:moveTo>
                  <a:cubicBezTo>
                    <a:pt x="17060" y="-4641"/>
                    <a:pt x="21600" y="-869"/>
                    <a:pt x="13620" y="16959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242" name="Shape 242"/>
            <p:cNvSpPr/>
            <p:nvPr/>
          </p:nvSpPr>
          <p:spPr>
            <a:xfrm rot="20448256">
              <a:off x="283620" y="100790"/>
              <a:ext cx="229717" cy="27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0980" extrusionOk="0">
                  <a:moveTo>
                    <a:pt x="9327" y="211"/>
                  </a:moveTo>
                  <a:cubicBezTo>
                    <a:pt x="5882" y="-568"/>
                    <a:pt x="2265" y="861"/>
                    <a:pt x="754" y="3628"/>
                  </a:cubicBezTo>
                  <a:cubicBezTo>
                    <a:pt x="-837" y="6540"/>
                    <a:pt x="315" y="9771"/>
                    <a:pt x="2118" y="12503"/>
                  </a:cubicBezTo>
                  <a:cubicBezTo>
                    <a:pt x="4171" y="15614"/>
                    <a:pt x="7031" y="18310"/>
                    <a:pt x="10720" y="19865"/>
                  </a:cubicBezTo>
                  <a:cubicBezTo>
                    <a:pt x="12383" y="20567"/>
                    <a:pt x="14182" y="21032"/>
                    <a:pt x="16018" y="20975"/>
                  </a:cubicBezTo>
                  <a:cubicBezTo>
                    <a:pt x="17706" y="20922"/>
                    <a:pt x="19358" y="20426"/>
                    <a:pt x="20763" y="1951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</p:spTree>
    <p:extLst>
      <p:ext uri="{BB962C8B-B14F-4D97-AF65-F5344CB8AC3E}">
        <p14:creationId xmlns:p14="http://schemas.microsoft.com/office/powerpoint/2010/main" val="158277150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5913E-7 -9.15011E-7 L -0.28758 0.281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85" y="141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0063E-7 7.11379E-7 L 0.28756 -0.2816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78" y="-140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30619E-6 -2.65625E-6 L 0.18276 -2.65625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5 0.00586 L -0.18665 0.0035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65" y="-11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4174E-6 4.56203E-6 L -0.29405 0.140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03" y="705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2 0.00049 L 0.29613 -0.1387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0.00179 L 0.41071 0.1406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4" y="69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4 -0.00114 L -0.40181 -0.1411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-700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787 0.00407 L 0.11779 0.0039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3" y="-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41 -0.14044 L -0.00952 -0.1402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250" name="Shape 250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1" name="Shape 251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2" name="Shape 252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3" name="Shape 253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4" name="Shape 254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5" name="Shape 255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6" name="Shape 256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7" name="Shape 257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8" name="Shape 258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59" name="Shape 259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0" name="Shape 260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1" name="Shape 261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2" name="Shape 262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3" name="Shape 263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4" name="Shape 264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67" name="Group 267"/>
          <p:cNvGrpSpPr/>
          <p:nvPr/>
        </p:nvGrpSpPr>
        <p:grpSpPr>
          <a:xfrm>
            <a:off x="3514606" y="4361488"/>
            <a:ext cx="646702" cy="444744"/>
            <a:chOff x="0" y="0"/>
            <a:chExt cx="919752" cy="632524"/>
          </a:xfrm>
        </p:grpSpPr>
        <p:sp>
          <p:nvSpPr>
            <p:cNvPr id="265" name="Shape 265"/>
            <p:cNvSpPr/>
            <p:nvPr/>
          </p:nvSpPr>
          <p:spPr>
            <a:xfrm>
              <a:off x="0" y="0"/>
              <a:ext cx="815736" cy="632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081" y="3245"/>
                  </a:lnTo>
                  <a:lnTo>
                    <a:pt x="18612" y="633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66" name="Shape 266"/>
            <p:cNvSpPr/>
            <p:nvPr/>
          </p:nvSpPr>
          <p:spPr>
            <a:xfrm rot="10800000">
              <a:off x="310521" y="159430"/>
              <a:ext cx="609232" cy="347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9081" y="3245"/>
                  </a:lnTo>
                  <a:lnTo>
                    <a:pt x="18612" y="6337"/>
                  </a:lnTo>
                  <a:lnTo>
                    <a:pt x="2160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68" name="Shape 268"/>
          <p:cNvSpPr/>
          <p:nvPr/>
        </p:nvSpPr>
        <p:spPr>
          <a:xfrm>
            <a:off x="4679615" y="3317122"/>
            <a:ext cx="420732" cy="5284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93" h="20000" extrusionOk="0">
                <a:moveTo>
                  <a:pt x="3449" y="8534"/>
                </a:moveTo>
                <a:cubicBezTo>
                  <a:pt x="3239" y="7981"/>
                  <a:pt x="3525" y="7387"/>
                  <a:pt x="4151" y="7076"/>
                </a:cubicBezTo>
                <a:cubicBezTo>
                  <a:pt x="4665" y="6821"/>
                  <a:pt x="5297" y="6816"/>
                  <a:pt x="5905" y="6842"/>
                </a:cubicBezTo>
                <a:cubicBezTo>
                  <a:pt x="11025" y="7064"/>
                  <a:pt x="15754" y="9038"/>
                  <a:pt x="18815" y="12231"/>
                </a:cubicBezTo>
                <a:cubicBezTo>
                  <a:pt x="20518" y="13954"/>
                  <a:pt x="20518" y="16349"/>
                  <a:pt x="18815" y="18072"/>
                </a:cubicBezTo>
                <a:cubicBezTo>
                  <a:pt x="16742" y="20168"/>
                  <a:pt x="12907" y="20623"/>
                  <a:pt x="10122" y="19102"/>
                </a:cubicBezTo>
                <a:cubicBezTo>
                  <a:pt x="8807" y="18568"/>
                  <a:pt x="7864" y="17610"/>
                  <a:pt x="7547" y="16486"/>
                </a:cubicBezTo>
                <a:cubicBezTo>
                  <a:pt x="6093" y="11342"/>
                  <a:pt x="16972" y="8263"/>
                  <a:pt x="14544" y="3012"/>
                </a:cubicBezTo>
                <a:cubicBezTo>
                  <a:pt x="13025" y="-274"/>
                  <a:pt x="7392" y="-977"/>
                  <a:pt x="3494" y="1427"/>
                </a:cubicBezTo>
                <a:cubicBezTo>
                  <a:pt x="-173" y="3688"/>
                  <a:pt x="-1082" y="7721"/>
                  <a:pt x="1379" y="10814"/>
                </a:cubicBezTo>
              </a:path>
            </a:pathLst>
          </a:custGeom>
          <a:ln w="25400">
            <a:solidFill>
              <a:srgbClr val="010101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69" name="Shape 269"/>
          <p:cNvSpPr/>
          <p:nvPr/>
        </p:nvSpPr>
        <p:spPr>
          <a:xfrm>
            <a:off x="1851501" y="2376462"/>
            <a:ext cx="571527" cy="4940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92" h="12769" extrusionOk="0">
                <a:moveTo>
                  <a:pt x="44" y="11097"/>
                </a:moveTo>
                <a:cubicBezTo>
                  <a:pt x="-187" y="9509"/>
                  <a:pt x="503" y="7922"/>
                  <a:pt x="1928" y="6765"/>
                </a:cubicBezTo>
                <a:cubicBezTo>
                  <a:pt x="3935" y="5134"/>
                  <a:pt x="6917" y="4667"/>
                  <a:pt x="9773" y="4252"/>
                </a:cubicBezTo>
                <a:cubicBezTo>
                  <a:pt x="10616" y="4130"/>
                  <a:pt x="11460" y="4006"/>
                  <a:pt x="12313" y="3935"/>
                </a:cubicBezTo>
                <a:cubicBezTo>
                  <a:pt x="14100" y="3786"/>
                  <a:pt x="16027" y="3942"/>
                  <a:pt x="17075" y="5039"/>
                </a:cubicBezTo>
                <a:cubicBezTo>
                  <a:pt x="21413" y="9583"/>
                  <a:pt x="9958" y="17784"/>
                  <a:pt x="5912" y="8599"/>
                </a:cubicBezTo>
                <a:cubicBezTo>
                  <a:pt x="2768" y="1460"/>
                  <a:pt x="16955" y="-3816"/>
                  <a:pt x="19002" y="3558"/>
                </a:cubicBezTo>
                <a:cubicBezTo>
                  <a:pt x="19481" y="5281"/>
                  <a:pt x="18003" y="6965"/>
                  <a:pt x="15757" y="7256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0" name="Shape 270"/>
          <p:cNvSpPr/>
          <p:nvPr/>
        </p:nvSpPr>
        <p:spPr>
          <a:xfrm>
            <a:off x="1929876" y="3456853"/>
            <a:ext cx="248968" cy="24896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1" name="Shape 271"/>
          <p:cNvSpPr/>
          <p:nvPr/>
        </p:nvSpPr>
        <p:spPr>
          <a:xfrm>
            <a:off x="4671961" y="4369722"/>
            <a:ext cx="248968" cy="248968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74" name="Group 274"/>
          <p:cNvGrpSpPr/>
          <p:nvPr/>
        </p:nvGrpSpPr>
        <p:grpSpPr>
          <a:xfrm>
            <a:off x="1962586" y="4344701"/>
            <a:ext cx="474791" cy="399104"/>
            <a:chOff x="0" y="0"/>
            <a:chExt cx="675257" cy="567614"/>
          </a:xfrm>
        </p:grpSpPr>
        <p:sp>
          <p:nvSpPr>
            <p:cNvPr id="272" name="Shape 272"/>
            <p:cNvSpPr/>
            <p:nvPr/>
          </p:nvSpPr>
          <p:spPr>
            <a:xfrm>
              <a:off x="0" y="73431"/>
              <a:ext cx="496864" cy="494184"/>
            </a:xfrm>
            <a:prstGeom prst="ellips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73" name="Shape 273"/>
            <p:cNvSpPr/>
            <p:nvPr/>
          </p:nvSpPr>
          <p:spPr>
            <a:xfrm>
              <a:off x="114880" y="0"/>
              <a:ext cx="560378" cy="545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5" h="20454" extrusionOk="0">
                  <a:moveTo>
                    <a:pt x="0" y="7610"/>
                  </a:moveTo>
                  <a:cubicBezTo>
                    <a:pt x="343" y="5937"/>
                    <a:pt x="1121" y="4395"/>
                    <a:pt x="2249" y="3155"/>
                  </a:cubicBezTo>
                  <a:cubicBezTo>
                    <a:pt x="5371" y="-277"/>
                    <a:pt x="10336" y="-927"/>
                    <a:pt x="14372" y="1292"/>
                  </a:cubicBezTo>
                  <a:cubicBezTo>
                    <a:pt x="19377" y="4044"/>
                    <a:pt x="21600" y="10350"/>
                    <a:pt x="18944" y="15413"/>
                  </a:cubicBezTo>
                  <a:cubicBezTo>
                    <a:pt x="17112" y="18906"/>
                    <a:pt x="13347" y="20673"/>
                    <a:pt x="9515" y="20431"/>
                  </a:cubicBezTo>
                  <a:cubicBezTo>
                    <a:pt x="7310" y="20292"/>
                    <a:pt x="5101" y="19296"/>
                    <a:pt x="4589" y="17146"/>
                  </a:cubicBezTo>
                  <a:cubicBezTo>
                    <a:pt x="4362" y="16192"/>
                    <a:pt x="4576" y="15183"/>
                    <a:pt x="5166" y="14419"/>
                  </a:cubicBezTo>
                  <a:cubicBezTo>
                    <a:pt x="6003" y="13657"/>
                    <a:pt x="7063" y="13196"/>
                    <a:pt x="8174" y="13102"/>
                  </a:cubicBezTo>
                  <a:cubicBezTo>
                    <a:pt x="9324" y="13005"/>
                    <a:pt x="10473" y="13307"/>
                    <a:pt x="11442" y="13961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75" name="Shape 275"/>
          <p:cNvSpPr/>
          <p:nvPr/>
        </p:nvSpPr>
        <p:spPr>
          <a:xfrm>
            <a:off x="848820" y="2321580"/>
            <a:ext cx="571601" cy="5371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19994" extrusionOk="0">
                <a:moveTo>
                  <a:pt x="1146" y="1181"/>
                </a:moveTo>
                <a:cubicBezTo>
                  <a:pt x="2083" y="186"/>
                  <a:pt x="3476" y="-235"/>
                  <a:pt x="4783" y="129"/>
                </a:cubicBezTo>
                <a:cubicBezTo>
                  <a:pt x="5949" y="454"/>
                  <a:pt x="6865" y="1360"/>
                  <a:pt x="7263" y="2519"/>
                </a:cubicBezTo>
                <a:cubicBezTo>
                  <a:pt x="8142" y="5081"/>
                  <a:pt x="6293" y="7773"/>
                  <a:pt x="6922" y="10377"/>
                </a:cubicBezTo>
                <a:cubicBezTo>
                  <a:pt x="7617" y="13256"/>
                  <a:pt x="10792" y="14569"/>
                  <a:pt x="12771" y="12817"/>
                </a:cubicBezTo>
                <a:cubicBezTo>
                  <a:pt x="12972" y="12639"/>
                  <a:pt x="13142" y="12430"/>
                  <a:pt x="13338" y="12246"/>
                </a:cubicBezTo>
                <a:cubicBezTo>
                  <a:pt x="16281" y="9479"/>
                  <a:pt x="21335" y="12168"/>
                  <a:pt x="20987" y="16920"/>
                </a:cubicBezTo>
                <a:cubicBezTo>
                  <a:pt x="20909" y="17987"/>
                  <a:pt x="20453" y="19039"/>
                  <a:pt x="19510" y="19494"/>
                </a:cubicBezTo>
                <a:cubicBezTo>
                  <a:pt x="15637" y="21365"/>
                  <a:pt x="14204" y="17680"/>
                  <a:pt x="14027" y="13354"/>
                </a:cubicBezTo>
                <a:cubicBezTo>
                  <a:pt x="13934" y="11070"/>
                  <a:pt x="13767" y="8718"/>
                  <a:pt x="12320" y="7378"/>
                </a:cubicBezTo>
                <a:cubicBezTo>
                  <a:pt x="10749" y="5923"/>
                  <a:pt x="8598" y="6073"/>
                  <a:pt x="6836" y="6874"/>
                </a:cubicBezTo>
                <a:cubicBezTo>
                  <a:pt x="5222" y="7608"/>
                  <a:pt x="3498" y="8696"/>
                  <a:pt x="1875" y="7903"/>
                </a:cubicBezTo>
                <a:cubicBezTo>
                  <a:pt x="1062" y="7506"/>
                  <a:pt x="543" y="6707"/>
                  <a:pt x="260" y="5833"/>
                </a:cubicBezTo>
                <a:cubicBezTo>
                  <a:pt x="-265" y="4212"/>
                  <a:pt x="-8" y="2407"/>
                  <a:pt x="1146" y="1181"/>
                </a:cubicBez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6" name="Shape 276"/>
          <p:cNvSpPr/>
          <p:nvPr/>
        </p:nvSpPr>
        <p:spPr>
          <a:xfrm>
            <a:off x="4661772" y="4467233"/>
            <a:ext cx="392664" cy="3219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242" h="21600" extrusionOk="0">
                <a:moveTo>
                  <a:pt x="6857" y="0"/>
                </a:moveTo>
                <a:cubicBezTo>
                  <a:pt x="4284" y="189"/>
                  <a:pt x="1973" y="2336"/>
                  <a:pt x="787" y="5639"/>
                </a:cubicBezTo>
                <a:cubicBezTo>
                  <a:pt x="-1548" y="12141"/>
                  <a:pt x="1697" y="19033"/>
                  <a:pt x="5521" y="17507"/>
                </a:cubicBezTo>
                <a:cubicBezTo>
                  <a:pt x="7586" y="16683"/>
                  <a:pt x="8386" y="13215"/>
                  <a:pt x="10178" y="11636"/>
                </a:cubicBezTo>
                <a:cubicBezTo>
                  <a:pt x="14722" y="7629"/>
                  <a:pt x="20052" y="14744"/>
                  <a:pt x="17643" y="2160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7" name="Shape 277"/>
          <p:cNvSpPr/>
          <p:nvPr/>
        </p:nvSpPr>
        <p:spPr>
          <a:xfrm>
            <a:off x="835079" y="4544070"/>
            <a:ext cx="605706" cy="231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820"/>
                </a:moveTo>
                <a:lnTo>
                  <a:pt x="2233" y="3371"/>
                </a:lnTo>
                <a:lnTo>
                  <a:pt x="5099" y="16868"/>
                </a:lnTo>
                <a:lnTo>
                  <a:pt x="8429" y="0"/>
                </a:lnTo>
                <a:lnTo>
                  <a:pt x="12904" y="21600"/>
                </a:lnTo>
                <a:lnTo>
                  <a:pt x="17071" y="481"/>
                </a:lnTo>
                <a:lnTo>
                  <a:pt x="21600" y="15861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8" name="Shape 278"/>
          <p:cNvSpPr/>
          <p:nvPr/>
        </p:nvSpPr>
        <p:spPr>
          <a:xfrm rot="10800000" flipH="1">
            <a:off x="828595" y="4366958"/>
            <a:ext cx="598252" cy="325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9594"/>
                </a:moveTo>
                <a:lnTo>
                  <a:pt x="2233" y="13951"/>
                </a:lnTo>
                <a:lnTo>
                  <a:pt x="5099" y="19614"/>
                </a:lnTo>
                <a:lnTo>
                  <a:pt x="8429" y="12536"/>
                </a:lnTo>
                <a:lnTo>
                  <a:pt x="12904" y="21600"/>
                </a:lnTo>
                <a:lnTo>
                  <a:pt x="17962" y="0"/>
                </a:lnTo>
                <a:lnTo>
                  <a:pt x="21600" y="19192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279" name="Shape 279"/>
          <p:cNvSpPr/>
          <p:nvPr/>
        </p:nvSpPr>
        <p:spPr>
          <a:xfrm>
            <a:off x="7707677" y="2484414"/>
            <a:ext cx="547626" cy="2150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8824" y="0"/>
                </a:lnTo>
                <a:lnTo>
                  <a:pt x="21600" y="14568"/>
                </a:ln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82" name="Group 282"/>
          <p:cNvGrpSpPr/>
          <p:nvPr/>
        </p:nvGrpSpPr>
        <p:grpSpPr>
          <a:xfrm>
            <a:off x="4652571" y="2342983"/>
            <a:ext cx="393498" cy="535018"/>
            <a:chOff x="0" y="0"/>
            <a:chExt cx="559640" cy="760913"/>
          </a:xfrm>
        </p:grpSpPr>
        <p:sp>
          <p:nvSpPr>
            <p:cNvPr id="280" name="Shape 280"/>
            <p:cNvSpPr/>
            <p:nvPr/>
          </p:nvSpPr>
          <p:spPr>
            <a:xfrm>
              <a:off x="0" y="0"/>
              <a:ext cx="542384" cy="54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1" name="Shape 281"/>
            <p:cNvSpPr/>
            <p:nvPr/>
          </p:nvSpPr>
          <p:spPr>
            <a:xfrm>
              <a:off x="202889" y="403613"/>
              <a:ext cx="356752" cy="35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9" h="20400" extrusionOk="0">
                  <a:moveTo>
                    <a:pt x="2693" y="0"/>
                  </a:moveTo>
                  <a:cubicBezTo>
                    <a:pt x="-1291" y="5079"/>
                    <a:pt x="-804" y="12356"/>
                    <a:pt x="3822" y="16855"/>
                  </a:cubicBezTo>
                  <a:cubicBezTo>
                    <a:pt x="8331" y="21240"/>
                    <a:pt x="15380" y="21600"/>
                    <a:pt x="20309" y="1769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86" name="Group 286"/>
          <p:cNvGrpSpPr/>
          <p:nvPr/>
        </p:nvGrpSpPr>
        <p:grpSpPr>
          <a:xfrm>
            <a:off x="3586134" y="2442377"/>
            <a:ext cx="500261" cy="499422"/>
            <a:chOff x="0" y="0"/>
            <a:chExt cx="711481" cy="710287"/>
          </a:xfrm>
        </p:grpSpPr>
        <p:sp>
          <p:nvSpPr>
            <p:cNvPr id="303" name="Shape 303"/>
            <p:cNvSpPr/>
            <p:nvPr/>
          </p:nvSpPr>
          <p:spPr>
            <a:xfrm>
              <a:off x="216977" y="113192"/>
              <a:ext cx="494505" cy="5970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72" h="21104" extrusionOk="0">
                  <a:moveTo>
                    <a:pt x="0" y="21104"/>
                  </a:moveTo>
                  <a:cubicBezTo>
                    <a:pt x="20251" y="6530"/>
                    <a:pt x="21600" y="-496"/>
                    <a:pt x="4046" y="2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304" name="Shape 304"/>
            <p:cNvSpPr/>
            <p:nvPr/>
          </p:nvSpPr>
          <p:spPr>
            <a:xfrm>
              <a:off x="0" y="0"/>
              <a:ext cx="687791" cy="322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7435" h="16959" extrusionOk="0">
                  <a:moveTo>
                    <a:pt x="0" y="5643"/>
                  </a:moveTo>
                  <a:cubicBezTo>
                    <a:pt x="17060" y="-4641"/>
                    <a:pt x="21600" y="-869"/>
                    <a:pt x="13620" y="16959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endParaRPr sz="1266"/>
            </a:p>
          </p:txBody>
        </p:sp>
        <p:sp>
          <p:nvSpPr>
            <p:cNvPr id="285" name="Shape 285"/>
            <p:cNvSpPr/>
            <p:nvPr/>
          </p:nvSpPr>
          <p:spPr>
            <a:xfrm rot="20448256">
              <a:off x="283620" y="100790"/>
              <a:ext cx="229717" cy="270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0980" extrusionOk="0">
                  <a:moveTo>
                    <a:pt x="9327" y="211"/>
                  </a:moveTo>
                  <a:cubicBezTo>
                    <a:pt x="5882" y="-568"/>
                    <a:pt x="2265" y="861"/>
                    <a:pt x="754" y="3628"/>
                  </a:cubicBezTo>
                  <a:cubicBezTo>
                    <a:pt x="-837" y="6540"/>
                    <a:pt x="315" y="9771"/>
                    <a:pt x="2118" y="12503"/>
                  </a:cubicBezTo>
                  <a:cubicBezTo>
                    <a:pt x="4171" y="15614"/>
                    <a:pt x="7031" y="18310"/>
                    <a:pt x="10720" y="19865"/>
                  </a:cubicBezTo>
                  <a:cubicBezTo>
                    <a:pt x="12383" y="20567"/>
                    <a:pt x="14182" y="21032"/>
                    <a:pt x="16018" y="20975"/>
                  </a:cubicBezTo>
                  <a:cubicBezTo>
                    <a:pt x="17706" y="20922"/>
                    <a:pt x="19358" y="20426"/>
                    <a:pt x="20763" y="19513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287" name="Shape 287"/>
          <p:cNvSpPr/>
          <p:nvPr/>
        </p:nvSpPr>
        <p:spPr>
          <a:xfrm>
            <a:off x="2034979" y="3429207"/>
            <a:ext cx="329820" cy="329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grpSp>
        <p:nvGrpSpPr>
          <p:cNvPr id="294" name="Group 294"/>
          <p:cNvGrpSpPr/>
          <p:nvPr/>
        </p:nvGrpSpPr>
        <p:grpSpPr>
          <a:xfrm>
            <a:off x="3514555" y="3326748"/>
            <a:ext cx="633627" cy="455536"/>
            <a:chOff x="0" y="0"/>
            <a:chExt cx="901158" cy="647872"/>
          </a:xfrm>
        </p:grpSpPr>
        <p:sp>
          <p:nvSpPr>
            <p:cNvPr id="288" name="Shape 288"/>
            <p:cNvSpPr/>
            <p:nvPr/>
          </p:nvSpPr>
          <p:spPr>
            <a:xfrm flipV="1">
              <a:off x="0" y="184545"/>
              <a:ext cx="463327" cy="4633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89" name="Shape 289"/>
            <p:cNvSpPr/>
            <p:nvPr/>
          </p:nvSpPr>
          <p:spPr>
            <a:xfrm>
              <a:off x="453240" y="188918"/>
              <a:ext cx="264337" cy="2643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0" name="Shape 290"/>
            <p:cNvSpPr/>
            <p:nvPr/>
          </p:nvSpPr>
          <p:spPr>
            <a:xfrm flipH="1" flipV="1">
              <a:off x="19869" y="456428"/>
              <a:ext cx="705467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1" name="Shape 291"/>
            <p:cNvSpPr/>
            <p:nvPr/>
          </p:nvSpPr>
          <p:spPr>
            <a:xfrm flipV="1">
              <a:off x="12141" y="-1"/>
              <a:ext cx="463327" cy="46332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2" name="Shape 292"/>
            <p:cNvSpPr/>
            <p:nvPr/>
          </p:nvSpPr>
          <p:spPr>
            <a:xfrm>
              <a:off x="468648" y="5695"/>
              <a:ext cx="432511" cy="43251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3" name="Shape 293"/>
            <p:cNvSpPr/>
            <p:nvPr/>
          </p:nvSpPr>
          <p:spPr>
            <a:xfrm flipH="1" flipV="1">
              <a:off x="10156" y="640974"/>
              <a:ext cx="758855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grpSp>
        <p:nvGrpSpPr>
          <p:cNvPr id="299" name="Group 299"/>
          <p:cNvGrpSpPr/>
          <p:nvPr/>
        </p:nvGrpSpPr>
        <p:grpSpPr>
          <a:xfrm>
            <a:off x="940978" y="3402801"/>
            <a:ext cx="387250" cy="410261"/>
            <a:chOff x="0" y="0"/>
            <a:chExt cx="550754" cy="583481"/>
          </a:xfrm>
        </p:grpSpPr>
        <p:sp>
          <p:nvSpPr>
            <p:cNvPr id="295" name="Shape 295"/>
            <p:cNvSpPr/>
            <p:nvPr/>
          </p:nvSpPr>
          <p:spPr>
            <a:xfrm>
              <a:off x="0" y="81063"/>
              <a:ext cx="54977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6" name="Shape 296"/>
            <p:cNvSpPr/>
            <p:nvPr/>
          </p:nvSpPr>
          <p:spPr>
            <a:xfrm flipV="1">
              <a:off x="51361" y="81063"/>
              <a:ext cx="499394" cy="49939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7" name="Shape 297"/>
            <p:cNvSpPr/>
            <p:nvPr/>
          </p:nvSpPr>
          <p:spPr>
            <a:xfrm>
              <a:off x="43672" y="583481"/>
              <a:ext cx="45626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  <p:sp>
          <p:nvSpPr>
            <p:cNvPr id="298" name="Shape 298"/>
            <p:cNvSpPr/>
            <p:nvPr/>
          </p:nvSpPr>
          <p:spPr>
            <a:xfrm>
              <a:off x="55002" y="0"/>
              <a:ext cx="439767" cy="5786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/>
            <a:p>
              <a:pPr>
                <a:defRPr sz="2400"/>
              </a:pPr>
              <a:endParaRPr sz="1687"/>
            </a:p>
          </p:txBody>
        </p:sp>
      </p:grpSp>
      <p:sp>
        <p:nvSpPr>
          <p:cNvPr id="300" name="Shape 300"/>
          <p:cNvSpPr/>
          <p:nvPr/>
        </p:nvSpPr>
        <p:spPr>
          <a:xfrm>
            <a:off x="7825143" y="2408521"/>
            <a:ext cx="304431" cy="3044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1" name="Shape 301"/>
          <p:cNvSpPr/>
          <p:nvPr/>
        </p:nvSpPr>
        <p:spPr>
          <a:xfrm>
            <a:off x="7884448" y="3411731"/>
            <a:ext cx="198449" cy="392402"/>
          </a:xfrm>
          <a:prstGeom prst="ellips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02" name="Shape 302"/>
          <p:cNvSpPr/>
          <p:nvPr/>
        </p:nvSpPr>
        <p:spPr>
          <a:xfrm>
            <a:off x="7802949" y="4367881"/>
            <a:ext cx="365891" cy="51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38" h="18759" extrusionOk="0">
                <a:moveTo>
                  <a:pt x="21438" y="4010"/>
                </a:moveTo>
                <a:cubicBezTo>
                  <a:pt x="18617" y="5029"/>
                  <a:pt x="15293" y="5402"/>
                  <a:pt x="12084" y="5028"/>
                </a:cubicBezTo>
                <a:cubicBezTo>
                  <a:pt x="9971" y="4782"/>
                  <a:pt x="7982" y="4127"/>
                  <a:pt x="5828" y="4091"/>
                </a:cubicBezTo>
                <a:cubicBezTo>
                  <a:pt x="526" y="4002"/>
                  <a:pt x="-162" y="7701"/>
                  <a:pt x="27" y="10932"/>
                </a:cubicBezTo>
                <a:cubicBezTo>
                  <a:pt x="379" y="16970"/>
                  <a:pt x="9076" y="21600"/>
                  <a:pt x="11434" y="16705"/>
                </a:cubicBezTo>
                <a:cubicBezTo>
                  <a:pt x="11809" y="15928"/>
                  <a:pt x="11491" y="15102"/>
                  <a:pt x="11146" y="14322"/>
                </a:cubicBezTo>
                <a:cubicBezTo>
                  <a:pt x="9575" y="10769"/>
                  <a:pt x="6822" y="7098"/>
                  <a:pt x="9223" y="3710"/>
                </a:cubicBezTo>
                <a:cubicBezTo>
                  <a:pt x="10674" y="1662"/>
                  <a:pt x="13812" y="255"/>
                  <a:pt x="1739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494593689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84031 0.002729" pathEditMode="relative">
                                      <p:cBhvr>
                                        <p:cTn id="6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83190 -0.004598" pathEditMode="relative">
                                      <p:cBhvr>
                                        <p:cTn id="9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99665 0.150800" pathEditMode="relative">
                                      <p:cBhvr>
                                        <p:cTn id="12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98759 -0.142044" pathEditMode="relative">
                                      <p:cBhvr>
                                        <p:cTn id="15" dur="1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291761 -0.002098" pathEditMode="relative">
                                      <p:cBhvr>
                                        <p:cTn id="18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98832 0.003886" pathEditMode="relative">
                                      <p:cBhvr>
                                        <p:cTn id="21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09" name="Shape 309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0" name="Shape 310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1" name="Shape 311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2" name="Shape 312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3" name="Shape 313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4" name="Shape 314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5" name="Shape 315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6" name="Shape 316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7" name="Shape 317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8" name="Shape 318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19" name="Shape 319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0" name="Shape 320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1" name="Shape 321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2" name="Shape 322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3" name="Shape 323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24" name="Shape 324"/>
          <p:cNvSpPr/>
          <p:nvPr/>
        </p:nvSpPr>
        <p:spPr>
          <a:xfrm>
            <a:off x="1006246" y="2415575"/>
            <a:ext cx="25487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?!</a:t>
            </a:r>
          </a:p>
        </p:txBody>
      </p:sp>
      <p:sp>
        <p:nvSpPr>
          <p:cNvPr id="325" name="Shape 325"/>
          <p:cNvSpPr/>
          <p:nvPr/>
        </p:nvSpPr>
        <p:spPr>
          <a:xfrm>
            <a:off x="1967219" y="2415575"/>
            <a:ext cx="30938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ml</a:t>
            </a:r>
          </a:p>
        </p:txBody>
      </p:sp>
      <p:sp>
        <p:nvSpPr>
          <p:cNvPr id="326" name="Shape 326"/>
          <p:cNvSpPr/>
          <p:nvPr/>
        </p:nvSpPr>
        <p:spPr>
          <a:xfrm>
            <a:off x="3622645" y="2415575"/>
            <a:ext cx="33502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(☆</a:t>
            </a:r>
          </a:p>
        </p:txBody>
      </p:sp>
      <p:sp>
        <p:nvSpPr>
          <p:cNvPr id="327" name="Shape 327"/>
          <p:cNvSpPr/>
          <p:nvPr/>
        </p:nvSpPr>
        <p:spPr>
          <a:xfrm>
            <a:off x="4626250" y="2415575"/>
            <a:ext cx="47769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↑M</a:t>
            </a:r>
          </a:p>
        </p:txBody>
      </p:sp>
      <p:sp>
        <p:nvSpPr>
          <p:cNvPr id="328" name="Shape 328"/>
          <p:cNvSpPr/>
          <p:nvPr/>
        </p:nvSpPr>
        <p:spPr>
          <a:xfrm>
            <a:off x="3694012" y="3406770"/>
            <a:ext cx="18755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˚§</a:t>
            </a:r>
          </a:p>
        </p:txBody>
      </p:sp>
      <p:sp>
        <p:nvSpPr>
          <p:cNvPr id="329" name="Shape 329"/>
          <p:cNvSpPr/>
          <p:nvPr/>
        </p:nvSpPr>
        <p:spPr>
          <a:xfrm>
            <a:off x="4667401" y="3406770"/>
            <a:ext cx="33342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i→</a:t>
            </a:r>
          </a:p>
        </p:txBody>
      </p:sp>
      <p:sp>
        <p:nvSpPr>
          <p:cNvPr id="330" name="Shape 330"/>
          <p:cNvSpPr/>
          <p:nvPr/>
        </p:nvSpPr>
        <p:spPr>
          <a:xfrm>
            <a:off x="3525883" y="4397965"/>
            <a:ext cx="55784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1‱</a:t>
            </a:r>
          </a:p>
        </p:txBody>
      </p:sp>
      <p:sp>
        <p:nvSpPr>
          <p:cNvPr id="331" name="Shape 331"/>
          <p:cNvSpPr/>
          <p:nvPr/>
        </p:nvSpPr>
        <p:spPr>
          <a:xfrm>
            <a:off x="938253" y="3403043"/>
            <a:ext cx="38953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g↓</a:t>
            </a:r>
          </a:p>
        </p:txBody>
      </p:sp>
      <p:sp>
        <p:nvSpPr>
          <p:cNvPr id="332" name="Shape 332"/>
          <p:cNvSpPr/>
          <p:nvPr/>
        </p:nvSpPr>
        <p:spPr>
          <a:xfrm>
            <a:off x="1970457" y="3406770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61</a:t>
            </a:r>
          </a:p>
        </p:txBody>
      </p:sp>
      <p:sp>
        <p:nvSpPr>
          <p:cNvPr id="333" name="Shape 333"/>
          <p:cNvSpPr/>
          <p:nvPr/>
        </p:nvSpPr>
        <p:spPr>
          <a:xfrm>
            <a:off x="961562" y="4394033"/>
            <a:ext cx="33182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H*</a:t>
            </a:r>
          </a:p>
        </p:txBody>
      </p:sp>
      <p:sp>
        <p:nvSpPr>
          <p:cNvPr id="334" name="Shape 334"/>
          <p:cNvSpPr/>
          <p:nvPr/>
        </p:nvSpPr>
        <p:spPr>
          <a:xfrm>
            <a:off x="1984936" y="4424754"/>
            <a:ext cx="36708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W/</a:t>
            </a:r>
          </a:p>
        </p:txBody>
      </p:sp>
      <p:sp>
        <p:nvSpPr>
          <p:cNvPr id="335" name="Shape 335"/>
          <p:cNvSpPr/>
          <p:nvPr/>
        </p:nvSpPr>
        <p:spPr>
          <a:xfrm>
            <a:off x="4703083" y="4394033"/>
            <a:ext cx="28052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lQ</a:t>
            </a:r>
          </a:p>
        </p:txBody>
      </p:sp>
      <p:sp>
        <p:nvSpPr>
          <p:cNvPr id="336" name="Shape 336"/>
          <p:cNvSpPr/>
          <p:nvPr/>
        </p:nvSpPr>
        <p:spPr>
          <a:xfrm>
            <a:off x="7815937" y="2417541"/>
            <a:ext cx="33663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@.</a:t>
            </a:r>
          </a:p>
        </p:txBody>
      </p:sp>
      <p:sp>
        <p:nvSpPr>
          <p:cNvPr id="337" name="Shape 337"/>
          <p:cNvSpPr/>
          <p:nvPr/>
        </p:nvSpPr>
        <p:spPr>
          <a:xfrm>
            <a:off x="7822901" y="3411974"/>
            <a:ext cx="31579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⦒&amp;</a:t>
            </a:r>
          </a:p>
        </p:txBody>
      </p:sp>
      <p:sp>
        <p:nvSpPr>
          <p:cNvPr id="338" name="Shape 338"/>
          <p:cNvSpPr/>
          <p:nvPr/>
        </p:nvSpPr>
        <p:spPr>
          <a:xfrm>
            <a:off x="7810472" y="4397965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1€</a:t>
            </a:r>
          </a:p>
        </p:txBody>
      </p:sp>
    </p:spTree>
    <p:extLst>
      <p:ext uri="{BB962C8B-B14F-4D97-AF65-F5344CB8AC3E}">
        <p14:creationId xmlns:p14="http://schemas.microsoft.com/office/powerpoint/2010/main" val="2692818403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40556 0.0013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72222E-6 7.40741E-7 L 0.40921 -0.0016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44444E-6 2.22222E-6 L -0.30416 0.1460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94444E-6 -2.22222E-6 L 0.29653 -0.15393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26" y="-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Shape 3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43" name="Shape 343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44" name="Shape 344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45" name="Shape 345"/>
          <p:cNvSpPr/>
          <p:nvPr/>
        </p:nvSpPr>
        <p:spPr>
          <a:xfrm>
            <a:off x="6761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/>
          </a:p>
        </p:txBody>
      </p:sp>
      <p:sp>
        <p:nvSpPr>
          <p:cNvPr id="346" name="Shape 346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47" name="Shape 347"/>
          <p:cNvSpPr/>
          <p:nvPr/>
        </p:nvSpPr>
        <p:spPr>
          <a:xfrm>
            <a:off x="170307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/>
          </a:p>
        </p:txBody>
      </p:sp>
      <p:sp>
        <p:nvSpPr>
          <p:cNvPr id="348" name="Shape 348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49" name="Shape 349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50" name="Shape 350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51" name="Shape 351"/>
          <p:cNvSpPr/>
          <p:nvPr/>
        </p:nvSpPr>
        <p:spPr>
          <a:xfrm>
            <a:off x="337292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/>
          </a:p>
        </p:txBody>
      </p:sp>
      <p:sp>
        <p:nvSpPr>
          <p:cNvPr id="352" name="Shape 352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53" name="Shape 353"/>
          <p:cNvSpPr/>
          <p:nvPr/>
        </p:nvSpPr>
        <p:spPr>
          <a:xfrm>
            <a:off x="439983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/>
          </a:p>
        </p:txBody>
      </p:sp>
      <p:sp>
        <p:nvSpPr>
          <p:cNvPr id="354" name="Shape 354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55" name="Shape 355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56" name="Shape 356"/>
          <p:cNvSpPr/>
          <p:nvPr/>
        </p:nvSpPr>
        <p:spPr>
          <a:xfrm>
            <a:off x="752522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/>
          </a:p>
        </p:txBody>
      </p:sp>
      <p:sp>
        <p:nvSpPr>
          <p:cNvPr id="357" name="Shape 357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58" name="Shape 358"/>
          <p:cNvSpPr/>
          <p:nvPr/>
        </p:nvSpPr>
        <p:spPr>
          <a:xfrm>
            <a:off x="1040536" y="2415575"/>
            <a:ext cx="25487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?!</a:t>
            </a:r>
          </a:p>
        </p:txBody>
      </p:sp>
      <p:sp>
        <p:nvSpPr>
          <p:cNvPr id="359" name="Shape 359"/>
          <p:cNvSpPr/>
          <p:nvPr/>
        </p:nvSpPr>
        <p:spPr>
          <a:xfrm>
            <a:off x="2001509" y="2415575"/>
            <a:ext cx="30938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ml</a:t>
            </a:r>
          </a:p>
        </p:txBody>
      </p:sp>
      <p:sp>
        <p:nvSpPr>
          <p:cNvPr id="360" name="Shape 360"/>
          <p:cNvSpPr/>
          <p:nvPr/>
        </p:nvSpPr>
        <p:spPr>
          <a:xfrm>
            <a:off x="3656935" y="2415575"/>
            <a:ext cx="33502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(☆</a:t>
            </a:r>
          </a:p>
        </p:txBody>
      </p:sp>
      <p:sp>
        <p:nvSpPr>
          <p:cNvPr id="361" name="Shape 361"/>
          <p:cNvSpPr/>
          <p:nvPr/>
        </p:nvSpPr>
        <p:spPr>
          <a:xfrm>
            <a:off x="4660540" y="2415575"/>
            <a:ext cx="47769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↑M</a:t>
            </a:r>
          </a:p>
        </p:txBody>
      </p:sp>
      <p:sp>
        <p:nvSpPr>
          <p:cNvPr id="362" name="Shape 362"/>
          <p:cNvSpPr/>
          <p:nvPr/>
        </p:nvSpPr>
        <p:spPr>
          <a:xfrm>
            <a:off x="3728302" y="3406770"/>
            <a:ext cx="26129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˚§</a:t>
            </a:r>
          </a:p>
        </p:txBody>
      </p:sp>
      <p:sp>
        <p:nvSpPr>
          <p:cNvPr id="363" name="Shape 363"/>
          <p:cNvSpPr/>
          <p:nvPr/>
        </p:nvSpPr>
        <p:spPr>
          <a:xfrm>
            <a:off x="4701691" y="3406770"/>
            <a:ext cx="33342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i→</a:t>
            </a:r>
          </a:p>
        </p:txBody>
      </p:sp>
      <p:sp>
        <p:nvSpPr>
          <p:cNvPr id="364" name="Shape 364"/>
          <p:cNvSpPr/>
          <p:nvPr/>
        </p:nvSpPr>
        <p:spPr>
          <a:xfrm>
            <a:off x="3560173" y="4397965"/>
            <a:ext cx="55784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1‱</a:t>
            </a:r>
          </a:p>
        </p:txBody>
      </p:sp>
      <p:sp>
        <p:nvSpPr>
          <p:cNvPr id="365" name="Shape 365"/>
          <p:cNvSpPr/>
          <p:nvPr/>
        </p:nvSpPr>
        <p:spPr>
          <a:xfrm>
            <a:off x="972543" y="3403043"/>
            <a:ext cx="38953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g↓</a:t>
            </a:r>
          </a:p>
        </p:txBody>
      </p:sp>
      <p:sp>
        <p:nvSpPr>
          <p:cNvPr id="366" name="Shape 366"/>
          <p:cNvSpPr/>
          <p:nvPr/>
        </p:nvSpPr>
        <p:spPr>
          <a:xfrm>
            <a:off x="2004747" y="3406770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61</a:t>
            </a:r>
          </a:p>
        </p:txBody>
      </p:sp>
      <p:sp>
        <p:nvSpPr>
          <p:cNvPr id="367" name="Shape 367"/>
          <p:cNvSpPr/>
          <p:nvPr/>
        </p:nvSpPr>
        <p:spPr>
          <a:xfrm>
            <a:off x="995852" y="4394033"/>
            <a:ext cx="33182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H*</a:t>
            </a:r>
          </a:p>
        </p:txBody>
      </p:sp>
      <p:sp>
        <p:nvSpPr>
          <p:cNvPr id="368" name="Shape 368"/>
          <p:cNvSpPr/>
          <p:nvPr/>
        </p:nvSpPr>
        <p:spPr>
          <a:xfrm>
            <a:off x="2019226" y="4424754"/>
            <a:ext cx="36708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W/</a:t>
            </a:r>
          </a:p>
        </p:txBody>
      </p:sp>
      <p:sp>
        <p:nvSpPr>
          <p:cNvPr id="369" name="Shape 369"/>
          <p:cNvSpPr/>
          <p:nvPr/>
        </p:nvSpPr>
        <p:spPr>
          <a:xfrm>
            <a:off x="4737373" y="4394033"/>
            <a:ext cx="28052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lQ</a:t>
            </a:r>
          </a:p>
        </p:txBody>
      </p:sp>
      <p:sp>
        <p:nvSpPr>
          <p:cNvPr id="370" name="Shape 370"/>
          <p:cNvSpPr/>
          <p:nvPr/>
        </p:nvSpPr>
        <p:spPr>
          <a:xfrm>
            <a:off x="7850227" y="2417541"/>
            <a:ext cx="33663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@.</a:t>
            </a:r>
          </a:p>
        </p:txBody>
      </p:sp>
      <p:sp>
        <p:nvSpPr>
          <p:cNvPr id="371" name="Shape 371"/>
          <p:cNvSpPr/>
          <p:nvPr/>
        </p:nvSpPr>
        <p:spPr>
          <a:xfrm>
            <a:off x="7857191" y="3411974"/>
            <a:ext cx="31579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⦒&amp;</a:t>
            </a:r>
          </a:p>
        </p:txBody>
      </p:sp>
      <p:sp>
        <p:nvSpPr>
          <p:cNvPr id="372" name="Shape 372"/>
          <p:cNvSpPr/>
          <p:nvPr/>
        </p:nvSpPr>
        <p:spPr>
          <a:xfrm>
            <a:off x="7844762" y="4397965"/>
            <a:ext cx="3061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1€</a:t>
            </a:r>
          </a:p>
        </p:txBody>
      </p:sp>
    </p:spTree>
    <p:extLst>
      <p:ext uri="{BB962C8B-B14F-4D97-AF65-F5344CB8AC3E}">
        <p14:creationId xmlns:p14="http://schemas.microsoft.com/office/powerpoint/2010/main" val="4294097621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29461 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40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1.38889E-6 -1.85185E-6 L 0.29479 -0.0013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22222E-6 L -0.29879 0.14907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48" y="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6 7.40741E-7 L 0.30122 -0.1423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-7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22222E-6 L -0.30695 0.1423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47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2.77778E-7 -3.7037E-6 L 0.29896 -0.1402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-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377" name="Shape 377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8" name="Shape 378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79" name="Shape 379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80" name="Shape 380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81" name="Shape 381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82" name="Shape 382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83" name="Shape 383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84" name="Shape 384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85" name="Shape 385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86" name="Shape 386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87" name="Shape 387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88" name="Shape 388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89" name="Shape 389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90" name="Shape 390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91" name="Shape 391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392" name="Shape 392"/>
          <p:cNvSpPr/>
          <p:nvPr/>
        </p:nvSpPr>
        <p:spPr>
          <a:xfrm>
            <a:off x="921897" y="2415575"/>
            <a:ext cx="40235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MA</a:t>
            </a:r>
          </a:p>
        </p:txBody>
      </p:sp>
      <p:sp>
        <p:nvSpPr>
          <p:cNvPr id="393" name="Shape 393"/>
          <p:cNvSpPr/>
          <p:nvPr/>
        </p:nvSpPr>
        <p:spPr>
          <a:xfrm>
            <a:off x="1918517" y="2415575"/>
            <a:ext cx="33182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TU</a:t>
            </a:r>
          </a:p>
        </p:txBody>
      </p:sp>
      <p:sp>
        <p:nvSpPr>
          <p:cNvPr id="394" name="Shape 394"/>
          <p:cNvSpPr/>
          <p:nvPr/>
        </p:nvSpPr>
        <p:spPr>
          <a:xfrm>
            <a:off x="3742562" y="2415575"/>
            <a:ext cx="250069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XI</a:t>
            </a:r>
          </a:p>
        </p:txBody>
      </p:sp>
      <p:sp>
        <p:nvSpPr>
          <p:cNvPr id="395" name="Shape 395"/>
          <p:cNvSpPr/>
          <p:nvPr/>
        </p:nvSpPr>
        <p:spPr>
          <a:xfrm>
            <a:off x="4672419" y="2415575"/>
            <a:ext cx="32701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DE</a:t>
            </a:r>
          </a:p>
        </p:txBody>
      </p:sp>
      <p:sp>
        <p:nvSpPr>
          <p:cNvPr id="396" name="Shape 396"/>
          <p:cNvSpPr/>
          <p:nvPr/>
        </p:nvSpPr>
        <p:spPr>
          <a:xfrm>
            <a:off x="3707870" y="3406770"/>
            <a:ext cx="25487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IB</a:t>
            </a:r>
          </a:p>
        </p:txBody>
      </p:sp>
      <p:sp>
        <p:nvSpPr>
          <p:cNvPr id="397" name="Shape 397"/>
          <p:cNvSpPr/>
          <p:nvPr/>
        </p:nvSpPr>
        <p:spPr>
          <a:xfrm>
            <a:off x="4654578" y="3406770"/>
            <a:ext cx="33983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CH</a:t>
            </a:r>
          </a:p>
        </p:txBody>
      </p:sp>
      <p:sp>
        <p:nvSpPr>
          <p:cNvPr id="398" name="Shape 398"/>
          <p:cNvSpPr/>
          <p:nvPr/>
        </p:nvSpPr>
        <p:spPr>
          <a:xfrm>
            <a:off x="3627503" y="4397965"/>
            <a:ext cx="34945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BO</a:t>
            </a:r>
          </a:p>
        </p:txBody>
      </p:sp>
      <p:sp>
        <p:nvSpPr>
          <p:cNvPr id="399" name="Shape 399"/>
          <p:cNvSpPr/>
          <p:nvPr/>
        </p:nvSpPr>
        <p:spPr>
          <a:xfrm>
            <a:off x="1020106" y="3410703"/>
            <a:ext cx="250069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IX</a:t>
            </a:r>
          </a:p>
        </p:txBody>
      </p:sp>
      <p:sp>
        <p:nvSpPr>
          <p:cNvPr id="400" name="Shape 400"/>
          <p:cNvSpPr/>
          <p:nvPr/>
        </p:nvSpPr>
        <p:spPr>
          <a:xfrm>
            <a:off x="1936359" y="3406770"/>
            <a:ext cx="33502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WI</a:t>
            </a:r>
          </a:p>
        </p:txBody>
      </p:sp>
      <p:sp>
        <p:nvSpPr>
          <p:cNvPr id="401" name="Shape 401"/>
          <p:cNvSpPr/>
          <p:nvPr/>
        </p:nvSpPr>
        <p:spPr>
          <a:xfrm>
            <a:off x="966581" y="4397965"/>
            <a:ext cx="31579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YV</a:t>
            </a:r>
          </a:p>
        </p:txBody>
      </p:sp>
      <p:sp>
        <p:nvSpPr>
          <p:cNvPr id="402" name="Shape 402"/>
          <p:cNvSpPr/>
          <p:nvPr/>
        </p:nvSpPr>
        <p:spPr>
          <a:xfrm>
            <a:off x="1927396" y="4397965"/>
            <a:ext cx="41838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∏∩</a:t>
            </a:r>
          </a:p>
        </p:txBody>
      </p:sp>
      <p:sp>
        <p:nvSpPr>
          <p:cNvPr id="403" name="Shape 403"/>
          <p:cNvSpPr/>
          <p:nvPr/>
        </p:nvSpPr>
        <p:spPr>
          <a:xfrm>
            <a:off x="7770967" y="3406770"/>
            <a:ext cx="39754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XW</a:t>
            </a:r>
          </a:p>
        </p:txBody>
      </p:sp>
      <p:sp>
        <p:nvSpPr>
          <p:cNvPr id="404" name="Shape 404"/>
          <p:cNvSpPr/>
          <p:nvPr/>
        </p:nvSpPr>
        <p:spPr>
          <a:xfrm>
            <a:off x="7830278" y="2415575"/>
            <a:ext cx="299377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AT</a:t>
            </a:r>
          </a:p>
        </p:txBody>
      </p:sp>
      <p:sp>
        <p:nvSpPr>
          <p:cNvPr id="405" name="Shape 405"/>
          <p:cNvSpPr/>
          <p:nvPr/>
        </p:nvSpPr>
        <p:spPr>
          <a:xfrm>
            <a:off x="4696066" y="4394033"/>
            <a:ext cx="32380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+∃</a:t>
            </a:r>
          </a:p>
        </p:txBody>
      </p:sp>
      <p:sp>
        <p:nvSpPr>
          <p:cNvPr id="406" name="Shape 406"/>
          <p:cNvSpPr/>
          <p:nvPr/>
        </p:nvSpPr>
        <p:spPr>
          <a:xfrm>
            <a:off x="7812115" y="4394033"/>
            <a:ext cx="38151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∑∏</a:t>
            </a:r>
          </a:p>
        </p:txBody>
      </p:sp>
    </p:spTree>
    <p:extLst>
      <p:ext uri="{BB962C8B-B14F-4D97-AF65-F5344CB8AC3E}">
        <p14:creationId xmlns:p14="http://schemas.microsoft.com/office/powerpoint/2010/main" val="2692104120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81481E-6 L 0.40486 -0.1564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43" y="-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40816 0.1465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0.29618 0.0009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L -0.29566 0.0018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18889 0.28912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33333E-6 L 0.19375 -0.29144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11" name="Shape 411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2" name="Shape 412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3" name="Shape 413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4" name="Shape 414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5" name="Shape 415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6" name="Shape 416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7" name="Shape 417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8" name="Shape 418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19" name="Shape 419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0" name="Shape 420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1" name="Shape 421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2" name="Shape 422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3" name="Shape 423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4" name="Shape 424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5" name="Shape 425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26" name="Shape 426"/>
          <p:cNvSpPr/>
          <p:nvPr/>
        </p:nvSpPr>
        <p:spPr>
          <a:xfrm>
            <a:off x="1034344" y="2415575"/>
            <a:ext cx="205185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A</a:t>
            </a:r>
          </a:p>
        </p:txBody>
      </p:sp>
      <p:sp>
        <p:nvSpPr>
          <p:cNvPr id="427" name="Shape 427"/>
          <p:cNvSpPr/>
          <p:nvPr/>
        </p:nvSpPr>
        <p:spPr>
          <a:xfrm>
            <a:off x="2040001" y="2417541"/>
            <a:ext cx="18434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E</a:t>
            </a:r>
          </a:p>
        </p:txBody>
      </p:sp>
      <p:sp>
        <p:nvSpPr>
          <p:cNvPr id="428" name="Shape 428"/>
          <p:cNvSpPr/>
          <p:nvPr/>
        </p:nvSpPr>
        <p:spPr>
          <a:xfrm>
            <a:off x="3713268" y="2415575"/>
            <a:ext cx="227627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Q</a:t>
            </a:r>
          </a:p>
        </p:txBody>
      </p:sp>
      <p:sp>
        <p:nvSpPr>
          <p:cNvPr id="429" name="Shape 429"/>
          <p:cNvSpPr/>
          <p:nvPr/>
        </p:nvSpPr>
        <p:spPr>
          <a:xfrm>
            <a:off x="4767024" y="2415575"/>
            <a:ext cx="19236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X</a:t>
            </a:r>
          </a:p>
        </p:txBody>
      </p:sp>
      <p:sp>
        <p:nvSpPr>
          <p:cNvPr id="430" name="Shape 430"/>
          <p:cNvSpPr/>
          <p:nvPr/>
        </p:nvSpPr>
        <p:spPr>
          <a:xfrm>
            <a:off x="3731109" y="3406770"/>
            <a:ext cx="19236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K</a:t>
            </a:r>
          </a:p>
        </p:txBody>
      </p:sp>
      <p:sp>
        <p:nvSpPr>
          <p:cNvPr id="431" name="Shape 431"/>
          <p:cNvSpPr/>
          <p:nvPr/>
        </p:nvSpPr>
        <p:spPr>
          <a:xfrm>
            <a:off x="4767024" y="3406770"/>
            <a:ext cx="17793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S</a:t>
            </a:r>
          </a:p>
        </p:txBody>
      </p:sp>
      <p:sp>
        <p:nvSpPr>
          <p:cNvPr id="432" name="Shape 432"/>
          <p:cNvSpPr/>
          <p:nvPr/>
        </p:nvSpPr>
        <p:spPr>
          <a:xfrm>
            <a:off x="3713267" y="4397965"/>
            <a:ext cx="22442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O</a:t>
            </a:r>
          </a:p>
        </p:txBody>
      </p:sp>
      <p:sp>
        <p:nvSpPr>
          <p:cNvPr id="433" name="Shape 433"/>
          <p:cNvSpPr/>
          <p:nvPr/>
        </p:nvSpPr>
        <p:spPr>
          <a:xfrm>
            <a:off x="1052185" y="3410703"/>
            <a:ext cx="17793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F</a:t>
            </a:r>
          </a:p>
        </p:txBody>
      </p:sp>
      <p:sp>
        <p:nvSpPr>
          <p:cNvPr id="434" name="Shape 434"/>
          <p:cNvSpPr/>
          <p:nvPr/>
        </p:nvSpPr>
        <p:spPr>
          <a:xfrm>
            <a:off x="2052417" y="3410703"/>
            <a:ext cx="21640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H</a:t>
            </a:r>
          </a:p>
        </p:txBody>
      </p:sp>
      <p:sp>
        <p:nvSpPr>
          <p:cNvPr id="435" name="Shape 435"/>
          <p:cNvSpPr/>
          <p:nvPr/>
        </p:nvSpPr>
        <p:spPr>
          <a:xfrm>
            <a:off x="1052185" y="4397965"/>
            <a:ext cx="169919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L</a:t>
            </a:r>
          </a:p>
        </p:txBody>
      </p:sp>
      <p:sp>
        <p:nvSpPr>
          <p:cNvPr id="436" name="Shape 436"/>
          <p:cNvSpPr/>
          <p:nvPr/>
        </p:nvSpPr>
        <p:spPr>
          <a:xfrm>
            <a:off x="2079099" y="4397965"/>
            <a:ext cx="18434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T</a:t>
            </a:r>
          </a:p>
        </p:txBody>
      </p:sp>
      <p:sp>
        <p:nvSpPr>
          <p:cNvPr id="437" name="Shape 437"/>
          <p:cNvSpPr/>
          <p:nvPr/>
        </p:nvSpPr>
        <p:spPr>
          <a:xfrm>
            <a:off x="7945939" y="3406770"/>
            <a:ext cx="12984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I</a:t>
            </a:r>
          </a:p>
        </p:txBody>
      </p:sp>
      <p:sp>
        <p:nvSpPr>
          <p:cNvPr id="438" name="Shape 438"/>
          <p:cNvSpPr/>
          <p:nvPr/>
        </p:nvSpPr>
        <p:spPr>
          <a:xfrm>
            <a:off x="7892415" y="2415575"/>
            <a:ext cx="179537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Z</a:t>
            </a:r>
          </a:p>
        </p:txBody>
      </p:sp>
      <p:sp>
        <p:nvSpPr>
          <p:cNvPr id="439" name="Shape 439"/>
          <p:cNvSpPr/>
          <p:nvPr/>
        </p:nvSpPr>
        <p:spPr>
          <a:xfrm>
            <a:off x="4784866" y="4394033"/>
            <a:ext cx="1458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J</a:t>
            </a:r>
          </a:p>
        </p:txBody>
      </p:sp>
      <p:sp>
        <p:nvSpPr>
          <p:cNvPr id="440" name="Shape 440"/>
          <p:cNvSpPr/>
          <p:nvPr/>
        </p:nvSpPr>
        <p:spPr>
          <a:xfrm>
            <a:off x="7856732" y="4394033"/>
            <a:ext cx="26930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680454625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0.40694 -0.143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40816 0.1465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9618 0.0009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-0.29566 0.0018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45" name="Shape 445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6" name="Shape 446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7" name="Shape 447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8" name="Shape 448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49" name="Shape 449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0" name="Shape 450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1" name="Shape 451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2" name="Shape 452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3" name="Shape 453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4" name="Shape 454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5" name="Shape 455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6" name="Shape 456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7" name="Shape 457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8" name="Shape 458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59" name="Shape 459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60" name="Shape 460"/>
          <p:cNvSpPr/>
          <p:nvPr/>
        </p:nvSpPr>
        <p:spPr>
          <a:xfrm>
            <a:off x="1078601" y="2415575"/>
            <a:ext cx="14427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{</a:t>
            </a:r>
          </a:p>
        </p:txBody>
      </p:sp>
      <p:sp>
        <p:nvSpPr>
          <p:cNvPr id="461" name="Shape 461"/>
          <p:cNvSpPr/>
          <p:nvPr/>
        </p:nvSpPr>
        <p:spPr>
          <a:xfrm>
            <a:off x="2039414" y="2417541"/>
            <a:ext cx="189155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£</a:t>
            </a:r>
          </a:p>
        </p:txBody>
      </p:sp>
      <p:sp>
        <p:nvSpPr>
          <p:cNvPr id="462" name="Shape 462"/>
          <p:cNvSpPr/>
          <p:nvPr/>
        </p:nvSpPr>
        <p:spPr>
          <a:xfrm>
            <a:off x="3722807" y="2415575"/>
            <a:ext cx="18755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~</a:t>
            </a:r>
          </a:p>
        </p:txBody>
      </p:sp>
      <p:sp>
        <p:nvSpPr>
          <p:cNvPr id="463" name="Shape 463"/>
          <p:cNvSpPr/>
          <p:nvPr/>
        </p:nvSpPr>
        <p:spPr>
          <a:xfrm>
            <a:off x="4701508" y="2415575"/>
            <a:ext cx="26770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☛</a:t>
            </a:r>
          </a:p>
        </p:txBody>
      </p:sp>
      <p:sp>
        <p:nvSpPr>
          <p:cNvPr id="464" name="Shape 464"/>
          <p:cNvSpPr/>
          <p:nvPr/>
        </p:nvSpPr>
        <p:spPr>
          <a:xfrm>
            <a:off x="3694214" y="4397965"/>
            <a:ext cx="266099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⥰</a:t>
            </a:r>
          </a:p>
        </p:txBody>
      </p:sp>
      <p:sp>
        <p:nvSpPr>
          <p:cNvPr id="465" name="Shape 465"/>
          <p:cNvSpPr/>
          <p:nvPr/>
        </p:nvSpPr>
        <p:spPr>
          <a:xfrm>
            <a:off x="1096443" y="3410703"/>
            <a:ext cx="17793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|</a:t>
            </a:r>
          </a:p>
        </p:txBody>
      </p:sp>
      <p:sp>
        <p:nvSpPr>
          <p:cNvPr id="466" name="Shape 466"/>
          <p:cNvSpPr/>
          <p:nvPr/>
        </p:nvSpPr>
        <p:spPr>
          <a:xfrm>
            <a:off x="2047812" y="3410703"/>
            <a:ext cx="25648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∏</a:t>
            </a:r>
          </a:p>
        </p:txBody>
      </p:sp>
      <p:sp>
        <p:nvSpPr>
          <p:cNvPr id="467" name="Shape 467"/>
          <p:cNvSpPr/>
          <p:nvPr/>
        </p:nvSpPr>
        <p:spPr>
          <a:xfrm>
            <a:off x="1042758" y="4397965"/>
            <a:ext cx="18755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‡</a:t>
            </a:r>
          </a:p>
        </p:txBody>
      </p:sp>
      <p:sp>
        <p:nvSpPr>
          <p:cNvPr id="468" name="Shape 468"/>
          <p:cNvSpPr/>
          <p:nvPr/>
        </p:nvSpPr>
        <p:spPr>
          <a:xfrm>
            <a:off x="2069672" y="4397965"/>
            <a:ext cx="18434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T</a:t>
            </a:r>
          </a:p>
        </p:txBody>
      </p:sp>
      <p:sp>
        <p:nvSpPr>
          <p:cNvPr id="469" name="Shape 469"/>
          <p:cNvSpPr/>
          <p:nvPr/>
        </p:nvSpPr>
        <p:spPr>
          <a:xfrm>
            <a:off x="7927672" y="3406770"/>
            <a:ext cx="147477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!</a:t>
            </a:r>
          </a:p>
        </p:txBody>
      </p:sp>
      <p:sp>
        <p:nvSpPr>
          <p:cNvPr id="470" name="Shape 470"/>
          <p:cNvSpPr/>
          <p:nvPr/>
        </p:nvSpPr>
        <p:spPr>
          <a:xfrm>
            <a:off x="7842161" y="2415575"/>
            <a:ext cx="259687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↷</a:t>
            </a:r>
          </a:p>
        </p:txBody>
      </p:sp>
      <p:sp>
        <p:nvSpPr>
          <p:cNvPr id="471" name="Shape 471"/>
          <p:cNvSpPr/>
          <p:nvPr/>
        </p:nvSpPr>
        <p:spPr>
          <a:xfrm>
            <a:off x="4634154" y="4394033"/>
            <a:ext cx="44082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‱</a:t>
            </a:r>
          </a:p>
        </p:txBody>
      </p:sp>
      <p:sp>
        <p:nvSpPr>
          <p:cNvPr id="472" name="Shape 472"/>
          <p:cNvSpPr/>
          <p:nvPr/>
        </p:nvSpPr>
        <p:spPr>
          <a:xfrm>
            <a:off x="7847305" y="4394033"/>
            <a:ext cx="25648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m</a:t>
            </a:r>
          </a:p>
        </p:txBody>
      </p:sp>
      <p:sp>
        <p:nvSpPr>
          <p:cNvPr id="473" name="Shape 473"/>
          <p:cNvSpPr/>
          <p:nvPr/>
        </p:nvSpPr>
        <p:spPr>
          <a:xfrm>
            <a:off x="4695071" y="3411235"/>
            <a:ext cx="230833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…</a:t>
            </a:r>
          </a:p>
        </p:txBody>
      </p:sp>
      <p:sp>
        <p:nvSpPr>
          <p:cNvPr id="474" name="Shape 474"/>
          <p:cNvSpPr/>
          <p:nvPr/>
        </p:nvSpPr>
        <p:spPr>
          <a:xfrm>
            <a:off x="3668157" y="3520889"/>
            <a:ext cx="302968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↩︎</a:t>
            </a:r>
          </a:p>
        </p:txBody>
      </p:sp>
    </p:spTree>
    <p:extLst>
      <p:ext uri="{BB962C8B-B14F-4D97-AF65-F5344CB8AC3E}">
        <p14:creationId xmlns:p14="http://schemas.microsoft.com/office/powerpoint/2010/main" val="48394605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40694 -0.143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-0.40816 0.1465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33333E-6 L 0.29618 0.0009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3.33333E-6 L -0.29566 0.0018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798274" y="48983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3456000" y="489839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/>
          <p:cNvSpPr/>
          <p:nvPr/>
        </p:nvSpPr>
        <p:spPr>
          <a:xfrm>
            <a:off x="4798274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3456000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/>
          <p:cNvSpPr/>
          <p:nvPr/>
        </p:nvSpPr>
        <p:spPr>
          <a:xfrm>
            <a:off x="4798274" y="17991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/>
          <p:cNvSpPr/>
          <p:nvPr/>
        </p:nvSpPr>
        <p:spPr>
          <a:xfrm>
            <a:off x="3456000" y="17991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Rectangle 136"/>
          <p:cNvSpPr/>
          <p:nvPr/>
        </p:nvSpPr>
        <p:spPr>
          <a:xfrm>
            <a:off x="1569565" y="48983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1569565" y="33502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/>
          <p:cNvSpPr/>
          <p:nvPr/>
        </p:nvSpPr>
        <p:spPr>
          <a:xfrm>
            <a:off x="1569565" y="179593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Rectangle 139"/>
          <p:cNvSpPr/>
          <p:nvPr/>
        </p:nvSpPr>
        <p:spPr>
          <a:xfrm>
            <a:off x="251644" y="4898390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Rectangle 140"/>
          <p:cNvSpPr/>
          <p:nvPr/>
        </p:nvSpPr>
        <p:spPr>
          <a:xfrm>
            <a:off x="251644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251644" y="17895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1684" y="2221632"/>
            <a:ext cx="648072" cy="504056"/>
            <a:chOff x="827584" y="1916832"/>
            <a:chExt cx="648072" cy="504056"/>
          </a:xfrm>
        </p:grpSpPr>
        <p:sp>
          <p:nvSpPr>
            <p:cNvPr id="146" name="Right Triangle 145"/>
            <p:cNvSpPr/>
            <p:nvPr/>
          </p:nvSpPr>
          <p:spPr>
            <a:xfrm>
              <a:off x="827584" y="1916832"/>
              <a:ext cx="270030" cy="24012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5-Point Star 1"/>
            <p:cNvSpPr/>
            <p:nvPr/>
          </p:nvSpPr>
          <p:spPr>
            <a:xfrm>
              <a:off x="1097614" y="2080065"/>
              <a:ext cx="378042" cy="34082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53704" y="1974851"/>
            <a:ext cx="1094638" cy="850528"/>
            <a:chOff x="1907704" y="2080065"/>
            <a:chExt cx="1094638" cy="700863"/>
          </a:xfrm>
        </p:grpSpPr>
        <p:sp>
          <p:nvSpPr>
            <p:cNvPr id="147" name="Diamond 146"/>
            <p:cNvSpPr/>
            <p:nvPr/>
          </p:nvSpPr>
          <p:spPr>
            <a:xfrm>
              <a:off x="2483768" y="2080065"/>
              <a:ext cx="288032" cy="34082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1907704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121079" y="2420888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25525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616823" y="2467290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822322" y="2636912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0050" y="3486026"/>
            <a:ext cx="1068816" cy="1136774"/>
            <a:chOff x="1907704" y="3212976"/>
            <a:chExt cx="1072462" cy="1050921"/>
          </a:xfrm>
        </p:grpSpPr>
        <p:sp>
          <p:nvSpPr>
            <p:cNvPr id="151" name="Moon 150"/>
            <p:cNvSpPr/>
            <p:nvPr/>
          </p:nvSpPr>
          <p:spPr>
            <a:xfrm>
              <a:off x="1907704" y="3212976"/>
              <a:ext cx="360040" cy="36004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1997714" y="3861048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2562345" y="3903857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2379022" y="3392996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61980" y="2221632"/>
            <a:ext cx="938136" cy="720080"/>
            <a:chOff x="3777880" y="1916832"/>
            <a:chExt cx="938136" cy="720080"/>
          </a:xfrm>
        </p:grpSpPr>
        <p:sp>
          <p:nvSpPr>
            <p:cNvPr id="9" name="Lightning Bolt 8"/>
            <p:cNvSpPr/>
            <p:nvPr/>
          </p:nvSpPr>
          <p:spPr>
            <a:xfrm>
              <a:off x="3777880" y="1916832"/>
              <a:ext cx="378042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Lightning Bolt 9"/>
            <p:cNvSpPr/>
            <p:nvPr/>
          </p:nvSpPr>
          <p:spPr>
            <a:xfrm>
              <a:off x="4301970" y="1916832"/>
              <a:ext cx="414046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Lightning Bolt 37"/>
            <p:cNvSpPr/>
            <p:nvPr/>
          </p:nvSpPr>
          <p:spPr>
            <a:xfrm>
              <a:off x="4040324" y="1916832"/>
              <a:ext cx="414046" cy="720080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04172" y="2221632"/>
            <a:ext cx="864096" cy="737468"/>
            <a:chOff x="5220072" y="1916832"/>
            <a:chExt cx="864096" cy="720080"/>
          </a:xfrm>
        </p:grpSpPr>
        <p:sp>
          <p:nvSpPr>
            <p:cNvPr id="12" name="Cross 11"/>
            <p:cNvSpPr/>
            <p:nvPr/>
          </p:nvSpPr>
          <p:spPr>
            <a:xfrm>
              <a:off x="5220072" y="1916832"/>
              <a:ext cx="576064" cy="576064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ie 12"/>
            <p:cNvSpPr/>
            <p:nvPr/>
          </p:nvSpPr>
          <p:spPr>
            <a:xfrm>
              <a:off x="5796136" y="2420888"/>
              <a:ext cx="288032" cy="216024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02662" y="5029944"/>
            <a:ext cx="1132837" cy="1075074"/>
            <a:chOff x="3718563" y="4725144"/>
            <a:chExt cx="997454" cy="1075074"/>
          </a:xfrm>
        </p:grpSpPr>
        <p:sp>
          <p:nvSpPr>
            <p:cNvPr id="15" name="6-Point Star 14"/>
            <p:cNvSpPr/>
            <p:nvPr/>
          </p:nvSpPr>
          <p:spPr>
            <a:xfrm>
              <a:off x="3966901" y="4905164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6-Point Star 46"/>
            <p:cNvSpPr/>
            <p:nvPr/>
          </p:nvSpPr>
          <p:spPr>
            <a:xfrm>
              <a:off x="3900101" y="5439616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4301971" y="4725144"/>
              <a:ext cx="414046" cy="858716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Extract 59"/>
            <p:cNvSpPr/>
            <p:nvPr/>
          </p:nvSpPr>
          <p:spPr>
            <a:xfrm>
              <a:off x="3718563" y="5093817"/>
              <a:ext cx="260924" cy="276769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90989" y="3534237"/>
            <a:ext cx="1094419" cy="1050464"/>
            <a:chOff x="5106889" y="3229436"/>
            <a:chExt cx="1094419" cy="1115255"/>
          </a:xfrm>
        </p:grpSpPr>
        <p:sp>
          <p:nvSpPr>
            <p:cNvPr id="43" name="Oval 42"/>
            <p:cNvSpPr/>
            <p:nvPr/>
          </p:nvSpPr>
          <p:spPr>
            <a:xfrm>
              <a:off x="5707378" y="3809846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106889" y="3825139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07378" y="3229436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112417" y="3233484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60361" y="5209964"/>
            <a:ext cx="763891" cy="936836"/>
            <a:chOff x="5176261" y="4905164"/>
            <a:chExt cx="763891" cy="970070"/>
          </a:xfrm>
        </p:grpSpPr>
        <p:sp>
          <p:nvSpPr>
            <p:cNvPr id="51" name="Flowchart: Extract 50"/>
            <p:cNvSpPr/>
            <p:nvPr/>
          </p:nvSpPr>
          <p:spPr>
            <a:xfrm>
              <a:off x="5176261" y="4981435"/>
              <a:ext cx="430086" cy="462444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796136" y="4905164"/>
              <a:ext cx="144016" cy="71475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460413" y="5615458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51001" y="3611711"/>
            <a:ext cx="749115" cy="998389"/>
            <a:chOff x="3966901" y="3306911"/>
            <a:chExt cx="749115" cy="1017939"/>
          </a:xfrm>
        </p:grpSpPr>
        <p:sp>
          <p:nvSpPr>
            <p:cNvPr id="11" name="Snip and Round Single Corner Rectangle 10"/>
            <p:cNvSpPr/>
            <p:nvPr/>
          </p:nvSpPr>
          <p:spPr>
            <a:xfrm>
              <a:off x="3966901" y="3306911"/>
              <a:ext cx="749115" cy="690881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Flowchart: Extract 60"/>
            <p:cNvSpPr/>
            <p:nvPr/>
          </p:nvSpPr>
          <p:spPr>
            <a:xfrm>
              <a:off x="4155922" y="3517766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99612" y="4065074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1950" y="3517777"/>
            <a:ext cx="1066863" cy="1043845"/>
            <a:chOff x="663596" y="3212977"/>
            <a:chExt cx="981117" cy="1043845"/>
          </a:xfrm>
        </p:grpSpPr>
        <p:sp>
          <p:nvSpPr>
            <p:cNvPr id="4" name="L-Shape 3"/>
            <p:cNvSpPr/>
            <p:nvPr/>
          </p:nvSpPr>
          <p:spPr>
            <a:xfrm>
              <a:off x="827584" y="3212977"/>
              <a:ext cx="256528" cy="304790"/>
            </a:xfrm>
            <a:prstGeom prst="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Flowchart: Extract 57"/>
            <p:cNvSpPr/>
            <p:nvPr/>
          </p:nvSpPr>
          <p:spPr>
            <a:xfrm>
              <a:off x="1214627" y="3514152"/>
              <a:ext cx="430086" cy="462444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63596" y="3997046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47696" y="4984571"/>
            <a:ext cx="976453" cy="1104542"/>
            <a:chOff x="1963597" y="4679771"/>
            <a:chExt cx="871300" cy="1104542"/>
          </a:xfrm>
        </p:grpSpPr>
        <p:sp>
          <p:nvSpPr>
            <p:cNvPr id="8" name="Bent Arrow 7"/>
            <p:cNvSpPr/>
            <p:nvPr/>
          </p:nvSpPr>
          <p:spPr>
            <a:xfrm>
              <a:off x="1963597" y="4679771"/>
              <a:ext cx="486054" cy="82809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587932" y="5524537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2663" y="5029944"/>
            <a:ext cx="1006150" cy="858716"/>
            <a:chOff x="638563" y="4725144"/>
            <a:chExt cx="1006150" cy="858716"/>
          </a:xfrm>
        </p:grpSpPr>
        <p:sp>
          <p:nvSpPr>
            <p:cNvPr id="149" name="Down Arrow 148"/>
            <p:cNvSpPr/>
            <p:nvPr/>
          </p:nvSpPr>
          <p:spPr>
            <a:xfrm>
              <a:off x="1097614" y="4725144"/>
              <a:ext cx="23402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638563" y="5260386"/>
              <a:ext cx="648072" cy="323474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Flowchart: Extract 58"/>
            <p:cNvSpPr/>
            <p:nvPr/>
          </p:nvSpPr>
          <p:spPr>
            <a:xfrm>
              <a:off x="1310366" y="5085184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38563" y="4740898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595530" y="17895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7595530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7595530" y="48983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ound Single Corner Rectangle 72"/>
          <p:cNvSpPr/>
          <p:nvPr/>
        </p:nvSpPr>
        <p:spPr>
          <a:xfrm>
            <a:off x="7916118" y="2077616"/>
            <a:ext cx="720080" cy="79208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onal Stripe 73"/>
          <p:cNvSpPr/>
          <p:nvPr/>
        </p:nvSpPr>
        <p:spPr>
          <a:xfrm rot="1967615">
            <a:off x="7950929" y="3626665"/>
            <a:ext cx="720080" cy="488560"/>
          </a:xfrm>
          <a:prstGeom prst="diagStri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Block Arc 74"/>
          <p:cNvSpPr/>
          <p:nvPr/>
        </p:nvSpPr>
        <p:spPr>
          <a:xfrm>
            <a:off x="7916118" y="4057836"/>
            <a:ext cx="720080" cy="4680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6" name="L-Shape 75"/>
          <p:cNvSpPr/>
          <p:nvPr/>
        </p:nvSpPr>
        <p:spPr>
          <a:xfrm>
            <a:off x="7916118" y="5459302"/>
            <a:ext cx="360040" cy="578754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Minus 76"/>
          <p:cNvSpPr/>
          <p:nvPr/>
        </p:nvSpPr>
        <p:spPr>
          <a:xfrm>
            <a:off x="7806382" y="4960907"/>
            <a:ext cx="939552" cy="42935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/>
          <p:cNvSpPr/>
          <p:nvPr/>
        </p:nvSpPr>
        <p:spPr>
          <a:xfrm>
            <a:off x="8120998" y="4348456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Flowchart: Extract 78"/>
          <p:cNvSpPr/>
          <p:nvPr/>
        </p:nvSpPr>
        <p:spPr>
          <a:xfrm>
            <a:off x="8367963" y="5566957"/>
            <a:ext cx="430086" cy="462444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/>
          <p:cNvSpPr/>
          <p:nvPr/>
        </p:nvSpPr>
        <p:spPr>
          <a:xfrm>
            <a:off x="8187486" y="5332838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2ABE9-E5E6-4247-8B87-D60A21C4E3BD}"/>
              </a:ext>
            </a:extLst>
          </p:cNvPr>
          <p:cNvSpPr txBox="1"/>
          <p:nvPr/>
        </p:nvSpPr>
        <p:spPr>
          <a:xfrm>
            <a:off x="184150" y="114300"/>
            <a:ext cx="269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This is an example (part 2).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8F0D24-8E48-8745-B3D7-00D638C798DF}"/>
              </a:ext>
            </a:extLst>
          </p:cNvPr>
          <p:cNvSpPr txBox="1"/>
          <p:nvPr/>
        </p:nvSpPr>
        <p:spPr>
          <a:xfrm>
            <a:off x="1346200" y="613410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270D1B-49DA-E547-97DA-B2F050F9404A}"/>
              </a:ext>
            </a:extLst>
          </p:cNvPr>
          <p:cNvSpPr txBox="1"/>
          <p:nvPr/>
        </p:nvSpPr>
        <p:spPr>
          <a:xfrm>
            <a:off x="4540250" y="614045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036D5A-6960-224A-B9A4-6BE520009137}"/>
              </a:ext>
            </a:extLst>
          </p:cNvPr>
          <p:cNvSpPr txBox="1"/>
          <p:nvPr/>
        </p:nvSpPr>
        <p:spPr>
          <a:xfrm>
            <a:off x="196850" y="476250"/>
            <a:ext cx="822673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Press </a:t>
            </a:r>
            <a:r>
              <a:rPr lang="en-AU" sz="1600" b="1" dirty="0"/>
              <a:t>continue</a:t>
            </a:r>
            <a:r>
              <a:rPr lang="en-AU" sz="1600" dirty="0"/>
              <a:t> and you will see that the images are </a:t>
            </a:r>
            <a:r>
              <a:rPr lang="en-AU" sz="1600" b="1" dirty="0"/>
              <a:t>reshuffled</a:t>
            </a:r>
            <a:r>
              <a:rPr lang="en-AU" sz="1600" dirty="0"/>
              <a:t>. </a:t>
            </a:r>
          </a:p>
          <a:p>
            <a:r>
              <a:rPr lang="en-AU" sz="1600" dirty="0"/>
              <a:t>This makes the </a:t>
            </a:r>
            <a:r>
              <a:rPr lang="en-AU" sz="1600" b="1" dirty="0"/>
              <a:t>old rule obsolete</a:t>
            </a:r>
            <a:r>
              <a:rPr lang="en-AU" sz="1600" dirty="0"/>
              <a:t>. Can you see what the </a:t>
            </a:r>
            <a:r>
              <a:rPr lang="en-AU" sz="1600" b="1" dirty="0"/>
              <a:t>new rule </a:t>
            </a:r>
            <a:r>
              <a:rPr lang="en-AU" sz="1600" dirty="0"/>
              <a:t>is?</a:t>
            </a:r>
          </a:p>
          <a:p>
            <a:r>
              <a:rPr lang="en-AU" sz="1600" dirty="0"/>
              <a:t>One could say that all the images in </a:t>
            </a:r>
            <a:r>
              <a:rPr lang="en-AU" sz="1600" b="1" dirty="0"/>
              <a:t>set L</a:t>
            </a:r>
            <a:r>
              <a:rPr lang="en-AU" sz="1600" dirty="0"/>
              <a:t> contain </a:t>
            </a:r>
            <a:r>
              <a:rPr lang="en-AU" sz="1600" b="1" dirty="0"/>
              <a:t>one triangle</a:t>
            </a:r>
            <a:r>
              <a:rPr lang="en-AU" sz="1600" dirty="0"/>
              <a:t>. That is </a:t>
            </a:r>
            <a:r>
              <a:rPr lang="en-AU" sz="1600" b="1" dirty="0"/>
              <a:t>not</a:t>
            </a:r>
            <a:r>
              <a:rPr lang="en-AU" sz="1600" dirty="0"/>
              <a:t> the case for </a:t>
            </a:r>
            <a:r>
              <a:rPr lang="en-AU" sz="1600" b="1" dirty="0"/>
              <a:t>set R</a:t>
            </a:r>
            <a:r>
              <a:rPr lang="en-AU" sz="1600" dirty="0"/>
              <a:t>.</a:t>
            </a:r>
          </a:p>
          <a:p>
            <a:r>
              <a:rPr lang="en-AU" sz="1600" dirty="0"/>
              <a:t>Therefore, the </a:t>
            </a:r>
            <a:r>
              <a:rPr lang="en-AU" sz="1600" b="1" dirty="0"/>
              <a:t>first two images on the left </a:t>
            </a:r>
            <a:r>
              <a:rPr lang="en-AU" sz="1600" dirty="0"/>
              <a:t>belong to </a:t>
            </a:r>
            <a:r>
              <a:rPr lang="en-AU" sz="1600" b="1" dirty="0"/>
              <a:t>set R. </a:t>
            </a:r>
            <a:r>
              <a:rPr lang="en-AU" sz="1600" dirty="0"/>
              <a:t>Only the third image belongs to </a:t>
            </a:r>
            <a:r>
              <a:rPr lang="en-AU" sz="1600" b="1" dirty="0"/>
              <a:t>set L</a:t>
            </a:r>
            <a:r>
              <a:rPr lang="en-AU" sz="1600" dirty="0"/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0FADC3-2729-BF4A-ABE2-910987CAE450}"/>
              </a:ext>
            </a:extLst>
          </p:cNvPr>
          <p:cNvSpPr txBox="1"/>
          <p:nvPr/>
        </p:nvSpPr>
        <p:spPr>
          <a:xfrm>
            <a:off x="6734375" y="28638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B60D10-4D6E-F846-81AE-09C5803A5091}"/>
              </a:ext>
            </a:extLst>
          </p:cNvPr>
          <p:cNvSpPr txBox="1"/>
          <p:nvPr/>
        </p:nvSpPr>
        <p:spPr>
          <a:xfrm>
            <a:off x="6741850" y="43942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983528-FC5E-B346-A817-0F9008578E44}"/>
              </a:ext>
            </a:extLst>
          </p:cNvPr>
          <p:cNvSpPr txBox="1"/>
          <p:nvPr/>
        </p:nvSpPr>
        <p:spPr>
          <a:xfrm>
            <a:off x="6721675" y="59563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1BD5EB3-5243-AF45-ACE8-EBDCD2579575}"/>
              </a:ext>
            </a:extLst>
          </p:cNvPr>
          <p:cNvSpPr txBox="1"/>
          <p:nvPr/>
        </p:nvSpPr>
        <p:spPr>
          <a:xfrm>
            <a:off x="7170194" y="2119614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1B1EAF3-B2BD-C548-9A56-ACCCD71E9075}"/>
              </a:ext>
            </a:extLst>
          </p:cNvPr>
          <p:cNvSpPr txBox="1"/>
          <p:nvPr/>
        </p:nvSpPr>
        <p:spPr>
          <a:xfrm>
            <a:off x="7195272" y="3788297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47F22C-EA58-EA48-8535-5126AF5C69B2}"/>
              </a:ext>
            </a:extLst>
          </p:cNvPr>
          <p:cNvSpPr txBox="1"/>
          <p:nvPr/>
        </p:nvSpPr>
        <p:spPr>
          <a:xfrm>
            <a:off x="7127754" y="5202337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83F71298-6B93-F24C-A221-2C08522C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6664" y="6492875"/>
            <a:ext cx="2895600" cy="365125"/>
          </a:xfrm>
        </p:spPr>
        <p:txBody>
          <a:bodyPr/>
          <a:lstStyle/>
          <a:p>
            <a:r>
              <a:rPr lang="en-GB" dirty="0"/>
              <a:t>JFB 2021</a:t>
            </a:r>
          </a:p>
        </p:txBody>
      </p:sp>
    </p:spTree>
    <p:extLst>
      <p:ext uri="{BB962C8B-B14F-4D97-AF65-F5344CB8AC3E}">
        <p14:creationId xmlns:p14="http://schemas.microsoft.com/office/powerpoint/2010/main" val="8112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0.35295 0.226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9" y="1129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1065 L -0.34357 -0.4780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-2338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-0.204 -0.220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-1104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7 -0.00394 L -0.21598 0.2127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1083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0.0206 L 0.20764 -0.210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4" y="-1157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20591 0.4511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479" name="Shape 479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0" name="Shape 480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1" name="Shape 481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2" name="Shape 482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3" name="Shape 483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4" name="Shape 484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5" name="Shape 485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6" name="Shape 486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7" name="Shape 487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8" name="Shape 488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89" name="Shape 489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0" name="Shape 490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1" name="Shape 491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2" name="Shape 492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3" name="Shape 493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494" name="Shape 494"/>
          <p:cNvSpPr/>
          <p:nvPr/>
        </p:nvSpPr>
        <p:spPr>
          <a:xfrm>
            <a:off x="1044357" y="2415575"/>
            <a:ext cx="21640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H</a:t>
            </a:r>
          </a:p>
        </p:txBody>
      </p:sp>
      <p:sp>
        <p:nvSpPr>
          <p:cNvPr id="495" name="Shape 495"/>
          <p:cNvSpPr/>
          <p:nvPr/>
        </p:nvSpPr>
        <p:spPr>
          <a:xfrm>
            <a:off x="2112379" y="2417541"/>
            <a:ext cx="12984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I</a:t>
            </a:r>
          </a:p>
        </p:txBody>
      </p:sp>
      <p:sp>
        <p:nvSpPr>
          <p:cNvPr id="496" name="Shape 496"/>
          <p:cNvSpPr/>
          <p:nvPr/>
        </p:nvSpPr>
        <p:spPr>
          <a:xfrm>
            <a:off x="3749963" y="2415575"/>
            <a:ext cx="205185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A</a:t>
            </a:r>
          </a:p>
        </p:txBody>
      </p:sp>
      <p:sp>
        <p:nvSpPr>
          <p:cNvPr id="497" name="Shape 497"/>
          <p:cNvSpPr/>
          <p:nvPr/>
        </p:nvSpPr>
        <p:spPr>
          <a:xfrm>
            <a:off x="4768037" y="2415575"/>
            <a:ext cx="214803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D</a:t>
            </a:r>
          </a:p>
        </p:txBody>
      </p:sp>
      <p:sp>
        <p:nvSpPr>
          <p:cNvPr id="498" name="Shape 498"/>
          <p:cNvSpPr/>
          <p:nvPr/>
        </p:nvSpPr>
        <p:spPr>
          <a:xfrm>
            <a:off x="3723281" y="4397965"/>
            <a:ext cx="26930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M</a:t>
            </a:r>
          </a:p>
        </p:txBody>
      </p:sp>
      <p:sp>
        <p:nvSpPr>
          <p:cNvPr id="499" name="Shape 499"/>
          <p:cNvSpPr/>
          <p:nvPr/>
        </p:nvSpPr>
        <p:spPr>
          <a:xfrm>
            <a:off x="1044357" y="3410703"/>
            <a:ext cx="221215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N</a:t>
            </a:r>
          </a:p>
        </p:txBody>
      </p:sp>
      <p:sp>
        <p:nvSpPr>
          <p:cNvPr id="500" name="Shape 500"/>
          <p:cNvSpPr/>
          <p:nvPr/>
        </p:nvSpPr>
        <p:spPr>
          <a:xfrm>
            <a:off x="2062270" y="3410703"/>
            <a:ext cx="22442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O</a:t>
            </a:r>
          </a:p>
        </p:txBody>
      </p:sp>
      <p:sp>
        <p:nvSpPr>
          <p:cNvPr id="501" name="Shape 501"/>
          <p:cNvSpPr/>
          <p:nvPr/>
        </p:nvSpPr>
        <p:spPr>
          <a:xfrm>
            <a:off x="1062198" y="4397965"/>
            <a:ext cx="17793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S</a:t>
            </a:r>
          </a:p>
        </p:txBody>
      </p:sp>
      <p:sp>
        <p:nvSpPr>
          <p:cNvPr id="502" name="Shape 502"/>
          <p:cNvSpPr/>
          <p:nvPr/>
        </p:nvSpPr>
        <p:spPr>
          <a:xfrm>
            <a:off x="2089112" y="4397965"/>
            <a:ext cx="192361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X</a:t>
            </a:r>
          </a:p>
        </p:txBody>
      </p:sp>
      <p:sp>
        <p:nvSpPr>
          <p:cNvPr id="503" name="Shape 503"/>
          <p:cNvSpPr/>
          <p:nvPr/>
        </p:nvSpPr>
        <p:spPr>
          <a:xfrm>
            <a:off x="7893427" y="3406770"/>
            <a:ext cx="219612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U</a:t>
            </a:r>
          </a:p>
        </p:txBody>
      </p:sp>
      <p:sp>
        <p:nvSpPr>
          <p:cNvPr id="504" name="Shape 504"/>
          <p:cNvSpPr/>
          <p:nvPr/>
        </p:nvSpPr>
        <p:spPr>
          <a:xfrm>
            <a:off x="7911269" y="2415575"/>
            <a:ext cx="179537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Z</a:t>
            </a:r>
          </a:p>
        </p:txBody>
      </p:sp>
      <p:sp>
        <p:nvSpPr>
          <p:cNvPr id="505" name="Shape 505"/>
          <p:cNvSpPr/>
          <p:nvPr/>
        </p:nvSpPr>
        <p:spPr>
          <a:xfrm>
            <a:off x="4759036" y="4394033"/>
            <a:ext cx="227627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Q</a:t>
            </a:r>
          </a:p>
        </p:txBody>
      </p:sp>
      <p:sp>
        <p:nvSpPr>
          <p:cNvPr id="506" name="Shape 506"/>
          <p:cNvSpPr/>
          <p:nvPr/>
        </p:nvSpPr>
        <p:spPr>
          <a:xfrm>
            <a:off x="7866585" y="4394033"/>
            <a:ext cx="277320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W</a:t>
            </a:r>
          </a:p>
        </p:txBody>
      </p:sp>
      <p:sp>
        <p:nvSpPr>
          <p:cNvPr id="507" name="Shape 507"/>
          <p:cNvSpPr/>
          <p:nvPr/>
        </p:nvSpPr>
        <p:spPr>
          <a:xfrm>
            <a:off x="4803720" y="3411235"/>
            <a:ext cx="145874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J</a:t>
            </a:r>
          </a:p>
        </p:txBody>
      </p:sp>
      <p:sp>
        <p:nvSpPr>
          <p:cNvPr id="508" name="Shape 508"/>
          <p:cNvSpPr/>
          <p:nvPr/>
        </p:nvSpPr>
        <p:spPr>
          <a:xfrm>
            <a:off x="3758964" y="3411235"/>
            <a:ext cx="184346" cy="3491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455287176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0.40694 -0.143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47" y="-7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22222E-6 L -0.40816 0.1465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17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3.33333E-6 L 0.29618 0.0009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29566 0.00185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9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/>
        </p:nvSpPr>
        <p:spPr>
          <a:xfrm rot="10800000" flipH="1">
            <a:off x="1247024" y="4268504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3" name="Shape 51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14" name="Shape 514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5" name="Shape 515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6" name="Shape 516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7" name="Shape 517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8" name="Shape 518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19" name="Shape 519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20" name="Shape 520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21" name="Shape 521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22" name="Shape 522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23" name="Shape 523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24" name="Shape 524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25" name="Shape 525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26" name="Shape 526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27" name="Shape 527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28" name="Shape 528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29" name="Shape 529"/>
          <p:cNvSpPr/>
          <p:nvPr/>
        </p:nvSpPr>
        <p:spPr>
          <a:xfrm>
            <a:off x="1064183" y="2283137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30" name="Shape 530"/>
          <p:cNvSpPr/>
          <p:nvPr/>
        </p:nvSpPr>
        <p:spPr>
          <a:xfrm>
            <a:off x="1126558" y="2573734"/>
            <a:ext cx="151876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31" name="Shape 531"/>
          <p:cNvSpPr/>
          <p:nvPr/>
        </p:nvSpPr>
        <p:spPr>
          <a:xfrm rot="10800000" flipH="1">
            <a:off x="2006752" y="2283137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32" name="Shape 532"/>
          <p:cNvSpPr/>
          <p:nvPr/>
        </p:nvSpPr>
        <p:spPr>
          <a:xfrm>
            <a:off x="2320159" y="2457648"/>
            <a:ext cx="151877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33" name="Shape 533"/>
          <p:cNvSpPr/>
          <p:nvPr/>
        </p:nvSpPr>
        <p:spPr>
          <a:xfrm>
            <a:off x="935354" y="4360778"/>
            <a:ext cx="151876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34" name="Shape 534"/>
          <p:cNvSpPr/>
          <p:nvPr/>
        </p:nvSpPr>
        <p:spPr>
          <a:xfrm>
            <a:off x="2325678" y="3479716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35" name="Shape 535"/>
          <p:cNvSpPr/>
          <p:nvPr/>
        </p:nvSpPr>
        <p:spPr>
          <a:xfrm>
            <a:off x="1906417" y="3749476"/>
            <a:ext cx="151877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36" name="Shape 536"/>
          <p:cNvSpPr/>
          <p:nvPr/>
        </p:nvSpPr>
        <p:spPr>
          <a:xfrm rot="10800000" flipH="1">
            <a:off x="2321563" y="4360778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37" name="Shape 537"/>
          <p:cNvSpPr/>
          <p:nvPr/>
        </p:nvSpPr>
        <p:spPr>
          <a:xfrm>
            <a:off x="1846182" y="4755555"/>
            <a:ext cx="151876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38" name="Shape 538"/>
          <p:cNvSpPr/>
          <p:nvPr/>
        </p:nvSpPr>
        <p:spPr>
          <a:xfrm>
            <a:off x="3601919" y="2592699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39" name="Shape 539"/>
          <p:cNvSpPr/>
          <p:nvPr/>
        </p:nvSpPr>
        <p:spPr>
          <a:xfrm>
            <a:off x="3755430" y="2249289"/>
            <a:ext cx="151877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0" name="Shape 540"/>
          <p:cNvSpPr/>
          <p:nvPr/>
        </p:nvSpPr>
        <p:spPr>
          <a:xfrm>
            <a:off x="4878162" y="2747481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1" name="Shape 541"/>
          <p:cNvSpPr/>
          <p:nvPr/>
        </p:nvSpPr>
        <p:spPr>
          <a:xfrm>
            <a:off x="4969868" y="2606477"/>
            <a:ext cx="151876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2" name="Shape 542"/>
          <p:cNvSpPr/>
          <p:nvPr/>
        </p:nvSpPr>
        <p:spPr>
          <a:xfrm>
            <a:off x="3845295" y="3364099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3" name="Shape 543"/>
          <p:cNvSpPr/>
          <p:nvPr/>
        </p:nvSpPr>
        <p:spPr>
          <a:xfrm>
            <a:off x="3595697" y="3279180"/>
            <a:ext cx="151877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4" name="Shape 544"/>
          <p:cNvSpPr/>
          <p:nvPr/>
        </p:nvSpPr>
        <p:spPr>
          <a:xfrm>
            <a:off x="4520974" y="3715334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5" name="Shape 545"/>
          <p:cNvSpPr/>
          <p:nvPr/>
        </p:nvSpPr>
        <p:spPr>
          <a:xfrm>
            <a:off x="4816088" y="3550047"/>
            <a:ext cx="151877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6" name="Shape 546"/>
          <p:cNvSpPr/>
          <p:nvPr/>
        </p:nvSpPr>
        <p:spPr>
          <a:xfrm rot="10800000" flipH="1">
            <a:off x="3838122" y="4755554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7" name="Shape 547"/>
          <p:cNvSpPr/>
          <p:nvPr/>
        </p:nvSpPr>
        <p:spPr>
          <a:xfrm>
            <a:off x="3523475" y="4294187"/>
            <a:ext cx="151877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8" name="Shape 548"/>
          <p:cNvSpPr/>
          <p:nvPr/>
        </p:nvSpPr>
        <p:spPr>
          <a:xfrm rot="10800000" flipH="1">
            <a:off x="4520974" y="4831075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49" name="Shape 549"/>
          <p:cNvSpPr/>
          <p:nvPr/>
        </p:nvSpPr>
        <p:spPr>
          <a:xfrm>
            <a:off x="5054203" y="4428133"/>
            <a:ext cx="151876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50" name="Shape 550"/>
          <p:cNvSpPr/>
          <p:nvPr/>
        </p:nvSpPr>
        <p:spPr>
          <a:xfrm>
            <a:off x="8218852" y="2226583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51" name="Shape 551"/>
          <p:cNvSpPr/>
          <p:nvPr/>
        </p:nvSpPr>
        <p:spPr>
          <a:xfrm>
            <a:off x="8213333" y="2398117"/>
            <a:ext cx="151877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52" name="Shape 552"/>
          <p:cNvSpPr/>
          <p:nvPr/>
        </p:nvSpPr>
        <p:spPr>
          <a:xfrm rot="10800000" flipH="1">
            <a:off x="7913253" y="3176106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53" name="Shape 553"/>
          <p:cNvSpPr/>
          <p:nvPr/>
        </p:nvSpPr>
        <p:spPr>
          <a:xfrm>
            <a:off x="7579325" y="3820914"/>
            <a:ext cx="151877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54" name="Shape 554"/>
          <p:cNvSpPr/>
          <p:nvPr/>
        </p:nvSpPr>
        <p:spPr>
          <a:xfrm>
            <a:off x="7725730" y="4471913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55" name="Shape 555"/>
          <p:cNvSpPr/>
          <p:nvPr/>
        </p:nvSpPr>
        <p:spPr>
          <a:xfrm>
            <a:off x="7720211" y="4294187"/>
            <a:ext cx="151876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56" name="Shape 556"/>
          <p:cNvSpPr/>
          <p:nvPr/>
        </p:nvSpPr>
        <p:spPr>
          <a:xfrm rot="10800000" flipH="1">
            <a:off x="996216" y="3202729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57" name="Shape 557"/>
          <p:cNvSpPr/>
          <p:nvPr/>
        </p:nvSpPr>
        <p:spPr>
          <a:xfrm>
            <a:off x="894460" y="3520177"/>
            <a:ext cx="151876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2877966181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/>
          <p:nvPr/>
        </p:nvSpPr>
        <p:spPr>
          <a:xfrm rot="10800000" flipH="1">
            <a:off x="1247024" y="4268504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2" name="Shape 5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63" name="Shape 563"/>
          <p:cNvSpPr/>
          <p:nvPr/>
        </p:nvSpPr>
        <p:spPr>
          <a:xfrm>
            <a:off x="68758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4" name="Shape 564"/>
          <p:cNvSpPr/>
          <p:nvPr/>
        </p:nvSpPr>
        <p:spPr>
          <a:xfrm>
            <a:off x="1714500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5" name="Shape 565"/>
          <p:cNvSpPr/>
          <p:nvPr/>
        </p:nvSpPr>
        <p:spPr>
          <a:xfrm>
            <a:off x="68758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6" name="Shape 566"/>
          <p:cNvSpPr/>
          <p:nvPr/>
        </p:nvSpPr>
        <p:spPr>
          <a:xfrm>
            <a:off x="68758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7" name="Shape 567"/>
          <p:cNvSpPr/>
          <p:nvPr/>
        </p:nvSpPr>
        <p:spPr>
          <a:xfrm>
            <a:off x="1714500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8" name="Shape 568"/>
          <p:cNvSpPr/>
          <p:nvPr/>
        </p:nvSpPr>
        <p:spPr>
          <a:xfrm>
            <a:off x="1714500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69" name="Shape 569"/>
          <p:cNvSpPr/>
          <p:nvPr/>
        </p:nvSpPr>
        <p:spPr>
          <a:xfrm>
            <a:off x="3384352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0" name="Shape 570"/>
          <p:cNvSpPr/>
          <p:nvPr/>
        </p:nvSpPr>
        <p:spPr>
          <a:xfrm>
            <a:off x="441126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1" name="Shape 571"/>
          <p:cNvSpPr/>
          <p:nvPr/>
        </p:nvSpPr>
        <p:spPr>
          <a:xfrm>
            <a:off x="3384352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2" name="Shape 572"/>
          <p:cNvSpPr/>
          <p:nvPr/>
        </p:nvSpPr>
        <p:spPr>
          <a:xfrm>
            <a:off x="3384352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3" name="Shape 573"/>
          <p:cNvSpPr/>
          <p:nvPr/>
        </p:nvSpPr>
        <p:spPr>
          <a:xfrm>
            <a:off x="441126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4" name="Shape 574"/>
          <p:cNvSpPr/>
          <p:nvPr/>
        </p:nvSpPr>
        <p:spPr>
          <a:xfrm>
            <a:off x="441126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5" name="Shape 575"/>
          <p:cNvSpPr/>
          <p:nvPr/>
        </p:nvSpPr>
        <p:spPr>
          <a:xfrm>
            <a:off x="7536656" y="2143125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6" name="Shape 576"/>
          <p:cNvSpPr/>
          <p:nvPr/>
        </p:nvSpPr>
        <p:spPr>
          <a:xfrm>
            <a:off x="7536656" y="3134320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7" name="Shape 577"/>
          <p:cNvSpPr/>
          <p:nvPr/>
        </p:nvSpPr>
        <p:spPr>
          <a:xfrm>
            <a:off x="7536656" y="4125516"/>
            <a:ext cx="894033" cy="894033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8" name="Shape 578"/>
          <p:cNvSpPr/>
          <p:nvPr/>
        </p:nvSpPr>
        <p:spPr>
          <a:xfrm>
            <a:off x="1064183" y="2283137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79" name="Shape 579"/>
          <p:cNvSpPr/>
          <p:nvPr/>
        </p:nvSpPr>
        <p:spPr>
          <a:xfrm>
            <a:off x="1126558" y="2573734"/>
            <a:ext cx="151876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0" name="Shape 580"/>
          <p:cNvSpPr/>
          <p:nvPr/>
        </p:nvSpPr>
        <p:spPr>
          <a:xfrm rot="10800000" flipH="1">
            <a:off x="2006752" y="2283137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1" name="Shape 581"/>
          <p:cNvSpPr/>
          <p:nvPr/>
        </p:nvSpPr>
        <p:spPr>
          <a:xfrm>
            <a:off x="2320159" y="2457648"/>
            <a:ext cx="151877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2" name="Shape 582"/>
          <p:cNvSpPr/>
          <p:nvPr/>
        </p:nvSpPr>
        <p:spPr>
          <a:xfrm>
            <a:off x="935354" y="4360778"/>
            <a:ext cx="151876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3" name="Shape 583"/>
          <p:cNvSpPr/>
          <p:nvPr/>
        </p:nvSpPr>
        <p:spPr>
          <a:xfrm>
            <a:off x="2325678" y="3479716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4" name="Shape 584"/>
          <p:cNvSpPr/>
          <p:nvPr/>
        </p:nvSpPr>
        <p:spPr>
          <a:xfrm>
            <a:off x="1906417" y="3749476"/>
            <a:ext cx="151877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5" name="Shape 585"/>
          <p:cNvSpPr/>
          <p:nvPr/>
        </p:nvSpPr>
        <p:spPr>
          <a:xfrm rot="10800000" flipH="1">
            <a:off x="2321563" y="4360778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6" name="Shape 586"/>
          <p:cNvSpPr/>
          <p:nvPr/>
        </p:nvSpPr>
        <p:spPr>
          <a:xfrm>
            <a:off x="1846182" y="4755555"/>
            <a:ext cx="151876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7" name="Shape 587"/>
          <p:cNvSpPr/>
          <p:nvPr/>
        </p:nvSpPr>
        <p:spPr>
          <a:xfrm>
            <a:off x="3601919" y="2592699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8" name="Shape 588"/>
          <p:cNvSpPr/>
          <p:nvPr/>
        </p:nvSpPr>
        <p:spPr>
          <a:xfrm>
            <a:off x="3755430" y="2249289"/>
            <a:ext cx="151877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89" name="Shape 589"/>
          <p:cNvSpPr/>
          <p:nvPr/>
        </p:nvSpPr>
        <p:spPr>
          <a:xfrm>
            <a:off x="4878162" y="2747481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0" name="Shape 590"/>
          <p:cNvSpPr/>
          <p:nvPr/>
        </p:nvSpPr>
        <p:spPr>
          <a:xfrm>
            <a:off x="4969868" y="2606477"/>
            <a:ext cx="151876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1" name="Shape 591"/>
          <p:cNvSpPr/>
          <p:nvPr/>
        </p:nvSpPr>
        <p:spPr>
          <a:xfrm>
            <a:off x="3845295" y="3364099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2" name="Shape 592"/>
          <p:cNvSpPr/>
          <p:nvPr/>
        </p:nvSpPr>
        <p:spPr>
          <a:xfrm>
            <a:off x="3595697" y="3279180"/>
            <a:ext cx="151877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3" name="Shape 593"/>
          <p:cNvSpPr/>
          <p:nvPr/>
        </p:nvSpPr>
        <p:spPr>
          <a:xfrm>
            <a:off x="4520974" y="3715334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4" name="Shape 594"/>
          <p:cNvSpPr/>
          <p:nvPr/>
        </p:nvSpPr>
        <p:spPr>
          <a:xfrm>
            <a:off x="4816088" y="3550047"/>
            <a:ext cx="151877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5" name="Shape 595"/>
          <p:cNvSpPr/>
          <p:nvPr/>
        </p:nvSpPr>
        <p:spPr>
          <a:xfrm rot="10800000" flipH="1">
            <a:off x="3838122" y="4755554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6" name="Shape 596"/>
          <p:cNvSpPr/>
          <p:nvPr/>
        </p:nvSpPr>
        <p:spPr>
          <a:xfrm>
            <a:off x="3523475" y="4294187"/>
            <a:ext cx="151877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7" name="Shape 597"/>
          <p:cNvSpPr/>
          <p:nvPr/>
        </p:nvSpPr>
        <p:spPr>
          <a:xfrm rot="10800000" flipH="1">
            <a:off x="4520974" y="4831075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8" name="Shape 598"/>
          <p:cNvSpPr/>
          <p:nvPr/>
        </p:nvSpPr>
        <p:spPr>
          <a:xfrm>
            <a:off x="5054203" y="4428133"/>
            <a:ext cx="151876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599" name="Shape 599"/>
          <p:cNvSpPr/>
          <p:nvPr/>
        </p:nvSpPr>
        <p:spPr>
          <a:xfrm>
            <a:off x="8218852" y="2226583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0" name="Shape 600"/>
          <p:cNvSpPr/>
          <p:nvPr/>
        </p:nvSpPr>
        <p:spPr>
          <a:xfrm>
            <a:off x="8213333" y="2398117"/>
            <a:ext cx="151877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1" name="Shape 601"/>
          <p:cNvSpPr/>
          <p:nvPr/>
        </p:nvSpPr>
        <p:spPr>
          <a:xfrm rot="10800000" flipH="1">
            <a:off x="7913253" y="3176106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2" name="Shape 602"/>
          <p:cNvSpPr/>
          <p:nvPr/>
        </p:nvSpPr>
        <p:spPr>
          <a:xfrm>
            <a:off x="7579325" y="3820914"/>
            <a:ext cx="151877" cy="151876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3" name="Shape 603"/>
          <p:cNvSpPr/>
          <p:nvPr/>
        </p:nvSpPr>
        <p:spPr>
          <a:xfrm>
            <a:off x="7725730" y="4471913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4" name="Shape 604"/>
          <p:cNvSpPr/>
          <p:nvPr/>
        </p:nvSpPr>
        <p:spPr>
          <a:xfrm>
            <a:off x="7720211" y="4294187"/>
            <a:ext cx="151876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5" name="Shape 605"/>
          <p:cNvSpPr/>
          <p:nvPr/>
        </p:nvSpPr>
        <p:spPr>
          <a:xfrm rot="10800000" flipH="1">
            <a:off x="996216" y="3202729"/>
            <a:ext cx="140839" cy="1408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6" name="Shape 606"/>
          <p:cNvSpPr/>
          <p:nvPr/>
        </p:nvSpPr>
        <p:spPr>
          <a:xfrm>
            <a:off x="894460" y="3520177"/>
            <a:ext cx="151876" cy="151877"/>
          </a:xfrm>
          <a:prstGeom prst="ellipse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7" name="Shape 607"/>
          <p:cNvSpPr/>
          <p:nvPr/>
        </p:nvSpPr>
        <p:spPr>
          <a:xfrm>
            <a:off x="4515455" y="2210589"/>
            <a:ext cx="151877" cy="1518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8" name="Shape 608"/>
          <p:cNvSpPr/>
          <p:nvPr/>
        </p:nvSpPr>
        <p:spPr>
          <a:xfrm>
            <a:off x="1241505" y="3471018"/>
            <a:ext cx="151877" cy="1518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09" name="Shape 609"/>
          <p:cNvSpPr/>
          <p:nvPr/>
        </p:nvSpPr>
        <p:spPr>
          <a:xfrm>
            <a:off x="1846182" y="2820114"/>
            <a:ext cx="151876" cy="15187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10" name="Shape 610"/>
          <p:cNvSpPr/>
          <p:nvPr/>
        </p:nvSpPr>
        <p:spPr>
          <a:xfrm>
            <a:off x="983756" y="2741843"/>
            <a:ext cx="151876" cy="1518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11" name="Shape 611"/>
          <p:cNvSpPr/>
          <p:nvPr/>
        </p:nvSpPr>
        <p:spPr>
          <a:xfrm>
            <a:off x="1342425" y="2698944"/>
            <a:ext cx="151877" cy="1518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12" name="Shape 612"/>
          <p:cNvSpPr/>
          <p:nvPr/>
        </p:nvSpPr>
        <p:spPr>
          <a:xfrm>
            <a:off x="3840298" y="2795985"/>
            <a:ext cx="151877" cy="15187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13" name="Shape 613"/>
          <p:cNvSpPr/>
          <p:nvPr/>
        </p:nvSpPr>
        <p:spPr>
          <a:xfrm>
            <a:off x="4821538" y="2402050"/>
            <a:ext cx="151877" cy="151876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14" name="Shape 614"/>
          <p:cNvSpPr/>
          <p:nvPr/>
        </p:nvSpPr>
        <p:spPr>
          <a:xfrm>
            <a:off x="3840298" y="2511421"/>
            <a:ext cx="151877" cy="1518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  <p:sp>
        <p:nvSpPr>
          <p:cNvPr id="615" name="Shape 615"/>
          <p:cNvSpPr/>
          <p:nvPr/>
        </p:nvSpPr>
        <p:spPr>
          <a:xfrm>
            <a:off x="4515455" y="2607504"/>
            <a:ext cx="151877" cy="151877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35719" tIns="35719" rIns="35719" bIns="35719" anchor="ctr"/>
          <a:lstStyle/>
          <a:p>
            <a:pPr>
              <a:defRPr sz="2400"/>
            </a:pPr>
            <a:endParaRPr sz="1687"/>
          </a:p>
        </p:txBody>
      </p:sp>
    </p:spTree>
    <p:extLst>
      <p:ext uri="{BB962C8B-B14F-4D97-AF65-F5344CB8AC3E}">
        <p14:creationId xmlns:p14="http://schemas.microsoft.com/office/powerpoint/2010/main" val="197709005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798274" y="48983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3456000" y="489839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/>
          <p:cNvSpPr/>
          <p:nvPr/>
        </p:nvSpPr>
        <p:spPr>
          <a:xfrm>
            <a:off x="4798274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3456000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/>
          <p:cNvSpPr/>
          <p:nvPr/>
        </p:nvSpPr>
        <p:spPr>
          <a:xfrm>
            <a:off x="4798274" y="17991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/>
          <p:cNvSpPr/>
          <p:nvPr/>
        </p:nvSpPr>
        <p:spPr>
          <a:xfrm>
            <a:off x="3456000" y="17991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Rectangle 136"/>
          <p:cNvSpPr/>
          <p:nvPr/>
        </p:nvSpPr>
        <p:spPr>
          <a:xfrm>
            <a:off x="1569565" y="48983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1569565" y="33502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/>
          <p:cNvSpPr/>
          <p:nvPr/>
        </p:nvSpPr>
        <p:spPr>
          <a:xfrm>
            <a:off x="1569565" y="179593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Rectangle 139"/>
          <p:cNvSpPr/>
          <p:nvPr/>
        </p:nvSpPr>
        <p:spPr>
          <a:xfrm>
            <a:off x="251644" y="4898390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Rectangle 140"/>
          <p:cNvSpPr/>
          <p:nvPr/>
        </p:nvSpPr>
        <p:spPr>
          <a:xfrm>
            <a:off x="251644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251644" y="17895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1684" y="2221632"/>
            <a:ext cx="648072" cy="504056"/>
            <a:chOff x="827584" y="1916832"/>
            <a:chExt cx="648072" cy="504056"/>
          </a:xfrm>
        </p:grpSpPr>
        <p:sp>
          <p:nvSpPr>
            <p:cNvPr id="146" name="Right Triangle 145"/>
            <p:cNvSpPr/>
            <p:nvPr/>
          </p:nvSpPr>
          <p:spPr>
            <a:xfrm>
              <a:off x="827584" y="1916832"/>
              <a:ext cx="270030" cy="24012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5-Point Star 1"/>
            <p:cNvSpPr/>
            <p:nvPr/>
          </p:nvSpPr>
          <p:spPr>
            <a:xfrm>
              <a:off x="1097614" y="2080065"/>
              <a:ext cx="378042" cy="34082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563526" y="5169463"/>
            <a:ext cx="1094638" cy="850528"/>
            <a:chOff x="1907704" y="2080065"/>
            <a:chExt cx="1094638" cy="700863"/>
          </a:xfrm>
        </p:grpSpPr>
        <p:sp>
          <p:nvSpPr>
            <p:cNvPr id="147" name="Diamond 146"/>
            <p:cNvSpPr/>
            <p:nvPr/>
          </p:nvSpPr>
          <p:spPr>
            <a:xfrm>
              <a:off x="2483768" y="2080065"/>
              <a:ext cx="288032" cy="34082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1907704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121079" y="2420888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25525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616823" y="2467290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822322" y="2636912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841513" y="4967584"/>
            <a:ext cx="1068816" cy="1136774"/>
            <a:chOff x="1907704" y="3212976"/>
            <a:chExt cx="1072462" cy="1050921"/>
          </a:xfrm>
        </p:grpSpPr>
        <p:sp>
          <p:nvSpPr>
            <p:cNvPr id="151" name="Moon 150"/>
            <p:cNvSpPr/>
            <p:nvPr/>
          </p:nvSpPr>
          <p:spPr>
            <a:xfrm>
              <a:off x="1907704" y="3212976"/>
              <a:ext cx="360040" cy="36004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1997714" y="3861048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2562345" y="3903857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2379022" y="3392996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61980" y="2221632"/>
            <a:ext cx="938136" cy="720080"/>
            <a:chOff x="3777880" y="1916832"/>
            <a:chExt cx="938136" cy="720080"/>
          </a:xfrm>
        </p:grpSpPr>
        <p:sp>
          <p:nvSpPr>
            <p:cNvPr id="9" name="Lightning Bolt 8"/>
            <p:cNvSpPr/>
            <p:nvPr/>
          </p:nvSpPr>
          <p:spPr>
            <a:xfrm>
              <a:off x="3777880" y="1916832"/>
              <a:ext cx="378042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Lightning Bolt 9"/>
            <p:cNvSpPr/>
            <p:nvPr/>
          </p:nvSpPr>
          <p:spPr>
            <a:xfrm>
              <a:off x="4301970" y="1916832"/>
              <a:ext cx="414046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Lightning Bolt 37"/>
            <p:cNvSpPr/>
            <p:nvPr/>
          </p:nvSpPr>
          <p:spPr>
            <a:xfrm>
              <a:off x="4040324" y="1916832"/>
              <a:ext cx="414046" cy="720080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04172" y="2221632"/>
            <a:ext cx="864096" cy="737468"/>
            <a:chOff x="5220072" y="1916832"/>
            <a:chExt cx="864096" cy="720080"/>
          </a:xfrm>
        </p:grpSpPr>
        <p:sp>
          <p:nvSpPr>
            <p:cNvPr id="12" name="Cross 11"/>
            <p:cNvSpPr/>
            <p:nvPr/>
          </p:nvSpPr>
          <p:spPr>
            <a:xfrm>
              <a:off x="5220072" y="1916832"/>
              <a:ext cx="576064" cy="576064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ie 12"/>
            <p:cNvSpPr/>
            <p:nvPr/>
          </p:nvSpPr>
          <p:spPr>
            <a:xfrm>
              <a:off x="5796136" y="2420888"/>
              <a:ext cx="288032" cy="216024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27564" y="3525235"/>
            <a:ext cx="1132837" cy="1075074"/>
            <a:chOff x="3718563" y="4725144"/>
            <a:chExt cx="997454" cy="1075074"/>
          </a:xfrm>
        </p:grpSpPr>
        <p:sp>
          <p:nvSpPr>
            <p:cNvPr id="15" name="6-Point Star 14"/>
            <p:cNvSpPr/>
            <p:nvPr/>
          </p:nvSpPr>
          <p:spPr>
            <a:xfrm>
              <a:off x="3966901" y="4905164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6-Point Star 46"/>
            <p:cNvSpPr/>
            <p:nvPr/>
          </p:nvSpPr>
          <p:spPr>
            <a:xfrm>
              <a:off x="3900101" y="5439616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4301971" y="4725144"/>
              <a:ext cx="414046" cy="858716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Extract 59"/>
            <p:cNvSpPr/>
            <p:nvPr/>
          </p:nvSpPr>
          <p:spPr>
            <a:xfrm>
              <a:off x="3718563" y="5093817"/>
              <a:ext cx="260924" cy="276769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90989" y="3534237"/>
            <a:ext cx="1094419" cy="1050464"/>
            <a:chOff x="5106889" y="3229436"/>
            <a:chExt cx="1094419" cy="1115255"/>
          </a:xfrm>
        </p:grpSpPr>
        <p:sp>
          <p:nvSpPr>
            <p:cNvPr id="43" name="Oval 42"/>
            <p:cNvSpPr/>
            <p:nvPr/>
          </p:nvSpPr>
          <p:spPr>
            <a:xfrm>
              <a:off x="5707378" y="3809846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106889" y="3825139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07378" y="3229436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112417" y="3233484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754174" y="2096374"/>
            <a:ext cx="763891" cy="936836"/>
            <a:chOff x="5176261" y="4905164"/>
            <a:chExt cx="763891" cy="970070"/>
          </a:xfrm>
        </p:grpSpPr>
        <p:sp>
          <p:nvSpPr>
            <p:cNvPr id="51" name="Flowchart: Extract 50"/>
            <p:cNvSpPr/>
            <p:nvPr/>
          </p:nvSpPr>
          <p:spPr>
            <a:xfrm>
              <a:off x="5176261" y="4981435"/>
              <a:ext cx="430086" cy="462444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796136" y="4905164"/>
              <a:ext cx="144016" cy="71475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460413" y="5615458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818029" y="5081696"/>
            <a:ext cx="749115" cy="998389"/>
            <a:chOff x="3966901" y="3306911"/>
            <a:chExt cx="749115" cy="1017939"/>
          </a:xfrm>
        </p:grpSpPr>
        <p:sp>
          <p:nvSpPr>
            <p:cNvPr id="11" name="Snip and Round Single Corner Rectangle 10"/>
            <p:cNvSpPr/>
            <p:nvPr/>
          </p:nvSpPr>
          <p:spPr>
            <a:xfrm>
              <a:off x="3966901" y="3306911"/>
              <a:ext cx="749115" cy="690881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Flowchart: Extract 60"/>
            <p:cNvSpPr/>
            <p:nvPr/>
          </p:nvSpPr>
          <p:spPr>
            <a:xfrm>
              <a:off x="4155922" y="3517766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99612" y="4065074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1950" y="3517777"/>
            <a:ext cx="1066863" cy="1043845"/>
            <a:chOff x="663596" y="3212977"/>
            <a:chExt cx="981117" cy="1043845"/>
          </a:xfrm>
        </p:grpSpPr>
        <p:sp>
          <p:nvSpPr>
            <p:cNvPr id="4" name="L-Shape 3"/>
            <p:cNvSpPr/>
            <p:nvPr/>
          </p:nvSpPr>
          <p:spPr>
            <a:xfrm>
              <a:off x="827584" y="3212977"/>
              <a:ext cx="256528" cy="304790"/>
            </a:xfrm>
            <a:prstGeom prst="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Flowchart: Extract 57"/>
            <p:cNvSpPr/>
            <p:nvPr/>
          </p:nvSpPr>
          <p:spPr>
            <a:xfrm>
              <a:off x="1214627" y="3514152"/>
              <a:ext cx="430086" cy="462444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63596" y="3997046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11220" y="3479861"/>
            <a:ext cx="976453" cy="1104542"/>
            <a:chOff x="1963597" y="4679771"/>
            <a:chExt cx="871300" cy="1104542"/>
          </a:xfrm>
        </p:grpSpPr>
        <p:sp>
          <p:nvSpPr>
            <p:cNvPr id="8" name="Bent Arrow 7"/>
            <p:cNvSpPr/>
            <p:nvPr/>
          </p:nvSpPr>
          <p:spPr>
            <a:xfrm>
              <a:off x="1963597" y="4679771"/>
              <a:ext cx="486054" cy="82809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587932" y="5524537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2663" y="5029944"/>
            <a:ext cx="1006150" cy="858716"/>
            <a:chOff x="638563" y="4725144"/>
            <a:chExt cx="1006150" cy="858716"/>
          </a:xfrm>
        </p:grpSpPr>
        <p:sp>
          <p:nvSpPr>
            <p:cNvPr id="149" name="Down Arrow 148"/>
            <p:cNvSpPr/>
            <p:nvPr/>
          </p:nvSpPr>
          <p:spPr>
            <a:xfrm>
              <a:off x="1097614" y="4725144"/>
              <a:ext cx="23402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638563" y="5260386"/>
              <a:ext cx="648072" cy="323474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Flowchart: Extract 58"/>
            <p:cNvSpPr/>
            <p:nvPr/>
          </p:nvSpPr>
          <p:spPr>
            <a:xfrm>
              <a:off x="1310366" y="5085184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38563" y="4740898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595530" y="17895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7595530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7595530" y="48983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ound Single Corner Rectangle 72"/>
          <p:cNvSpPr/>
          <p:nvPr/>
        </p:nvSpPr>
        <p:spPr>
          <a:xfrm>
            <a:off x="7916118" y="2077616"/>
            <a:ext cx="720080" cy="79208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onal Stripe 73"/>
          <p:cNvSpPr/>
          <p:nvPr/>
        </p:nvSpPr>
        <p:spPr>
          <a:xfrm rot="1967615">
            <a:off x="7950929" y="3626665"/>
            <a:ext cx="720080" cy="488560"/>
          </a:xfrm>
          <a:prstGeom prst="diagStri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Block Arc 74"/>
          <p:cNvSpPr/>
          <p:nvPr/>
        </p:nvSpPr>
        <p:spPr>
          <a:xfrm>
            <a:off x="7916118" y="4057836"/>
            <a:ext cx="720080" cy="4680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8120998" y="4348456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8DBA6A3-F1F0-7040-8DF9-44495013AB18}"/>
              </a:ext>
            </a:extLst>
          </p:cNvPr>
          <p:cNvGrpSpPr/>
          <p:nvPr/>
        </p:nvGrpSpPr>
        <p:grpSpPr>
          <a:xfrm>
            <a:off x="7711132" y="4960907"/>
            <a:ext cx="991667" cy="1077149"/>
            <a:chOff x="7806382" y="4960907"/>
            <a:chExt cx="991667" cy="1077149"/>
          </a:xfrm>
        </p:grpSpPr>
        <p:sp>
          <p:nvSpPr>
            <p:cNvPr id="76" name="L-Shape 75"/>
            <p:cNvSpPr/>
            <p:nvPr/>
          </p:nvSpPr>
          <p:spPr>
            <a:xfrm>
              <a:off x="7916118" y="5459302"/>
              <a:ext cx="360040" cy="578754"/>
            </a:xfrm>
            <a:prstGeom prst="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Minus 76"/>
            <p:cNvSpPr/>
            <p:nvPr/>
          </p:nvSpPr>
          <p:spPr>
            <a:xfrm>
              <a:off x="7806382" y="4960907"/>
              <a:ext cx="939552" cy="429358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Flowchart: Extract 78"/>
            <p:cNvSpPr/>
            <p:nvPr/>
          </p:nvSpPr>
          <p:spPr>
            <a:xfrm>
              <a:off x="8367963" y="5566957"/>
              <a:ext cx="430086" cy="462444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Oval 79"/>
            <p:cNvSpPr/>
            <p:nvPr/>
          </p:nvSpPr>
          <p:spPr>
            <a:xfrm>
              <a:off x="8187486" y="5332838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E12ABE9-E5E6-4247-8B87-D60A21C4E3BD}"/>
              </a:ext>
            </a:extLst>
          </p:cNvPr>
          <p:cNvSpPr txBox="1"/>
          <p:nvPr/>
        </p:nvSpPr>
        <p:spPr>
          <a:xfrm>
            <a:off x="184150" y="114300"/>
            <a:ext cx="2698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This is an example (part 3).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8F0D24-8E48-8745-B3D7-00D638C798DF}"/>
              </a:ext>
            </a:extLst>
          </p:cNvPr>
          <p:cNvSpPr txBox="1"/>
          <p:nvPr/>
        </p:nvSpPr>
        <p:spPr>
          <a:xfrm>
            <a:off x="1346200" y="613410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270D1B-49DA-E547-97DA-B2F050F9404A}"/>
              </a:ext>
            </a:extLst>
          </p:cNvPr>
          <p:cNvSpPr txBox="1"/>
          <p:nvPr/>
        </p:nvSpPr>
        <p:spPr>
          <a:xfrm>
            <a:off x="4540250" y="614045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036D5A-6960-224A-B9A4-6BE520009137}"/>
              </a:ext>
            </a:extLst>
          </p:cNvPr>
          <p:cNvSpPr txBox="1"/>
          <p:nvPr/>
        </p:nvSpPr>
        <p:spPr>
          <a:xfrm>
            <a:off x="115825" y="476250"/>
            <a:ext cx="91169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Once you have pressed </a:t>
            </a:r>
            <a:r>
              <a:rPr lang="en-AU" sz="1600" b="1" dirty="0"/>
              <a:t>continue</a:t>
            </a:r>
            <a:r>
              <a:rPr lang="en-AU" sz="1600" dirty="0"/>
              <a:t> again the images are </a:t>
            </a:r>
            <a:r>
              <a:rPr lang="en-AU" sz="1600" b="1" dirty="0"/>
              <a:t>reshuffled </a:t>
            </a:r>
            <a:r>
              <a:rPr lang="en-AU" sz="1600" dirty="0"/>
              <a:t>for a second time.</a:t>
            </a:r>
          </a:p>
          <a:p>
            <a:r>
              <a:rPr lang="en-AU" sz="1600" dirty="0"/>
              <a:t>What is the </a:t>
            </a:r>
            <a:r>
              <a:rPr lang="en-AU" sz="1600" b="1" dirty="0"/>
              <a:t>new rule </a:t>
            </a:r>
            <a:r>
              <a:rPr lang="en-AU" sz="1600" dirty="0"/>
              <a:t>now?</a:t>
            </a:r>
          </a:p>
          <a:p>
            <a:r>
              <a:rPr lang="en-AU" sz="1600" dirty="0"/>
              <a:t>In </a:t>
            </a:r>
            <a:r>
              <a:rPr lang="en-AU" sz="1600" b="1" dirty="0"/>
              <a:t>set L </a:t>
            </a:r>
            <a:r>
              <a:rPr lang="en-AU" sz="1600" dirty="0"/>
              <a:t>on the bottom of each image there is a circle. That is </a:t>
            </a:r>
            <a:r>
              <a:rPr lang="en-AU" sz="1600" b="1" dirty="0"/>
              <a:t>not</a:t>
            </a:r>
            <a:r>
              <a:rPr lang="en-AU" sz="1600" dirty="0"/>
              <a:t> the case for </a:t>
            </a:r>
            <a:r>
              <a:rPr lang="en-AU" sz="1600" b="1" dirty="0"/>
              <a:t>set R</a:t>
            </a:r>
            <a:r>
              <a:rPr lang="en-AU" sz="1600" dirty="0"/>
              <a:t>.</a:t>
            </a:r>
          </a:p>
          <a:p>
            <a:r>
              <a:rPr lang="en-AU" sz="1600" dirty="0"/>
              <a:t>Therefore, the </a:t>
            </a:r>
            <a:r>
              <a:rPr lang="en-AU" sz="1600" b="1" dirty="0"/>
              <a:t>first and the third image on the left </a:t>
            </a:r>
            <a:r>
              <a:rPr lang="en-AU" sz="1600" dirty="0"/>
              <a:t>belong to </a:t>
            </a:r>
            <a:r>
              <a:rPr lang="en-AU" sz="1600" b="1" dirty="0"/>
              <a:t>set R. </a:t>
            </a:r>
            <a:r>
              <a:rPr lang="en-AU" sz="1600" dirty="0"/>
              <a:t>Only the second image belongs to </a:t>
            </a:r>
            <a:r>
              <a:rPr lang="en-AU" sz="1600" b="1" dirty="0"/>
              <a:t>set L</a:t>
            </a:r>
            <a:r>
              <a:rPr lang="en-AU" sz="1600" dirty="0"/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D1AFCF4-804B-4A47-8E65-09A69F552E5D}"/>
              </a:ext>
            </a:extLst>
          </p:cNvPr>
          <p:cNvSpPr txBox="1"/>
          <p:nvPr/>
        </p:nvSpPr>
        <p:spPr>
          <a:xfrm>
            <a:off x="6734375" y="28638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D6267F-D29D-C34A-936F-282B3C8584D7}"/>
              </a:ext>
            </a:extLst>
          </p:cNvPr>
          <p:cNvSpPr txBox="1"/>
          <p:nvPr/>
        </p:nvSpPr>
        <p:spPr>
          <a:xfrm>
            <a:off x="6741850" y="43942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D4010BD-0F2F-2549-B7C0-907D0472555E}"/>
              </a:ext>
            </a:extLst>
          </p:cNvPr>
          <p:cNvSpPr txBox="1"/>
          <p:nvPr/>
        </p:nvSpPr>
        <p:spPr>
          <a:xfrm>
            <a:off x="6721675" y="59563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FE388BB-1519-D84E-AC1F-4CD0107337E6}"/>
              </a:ext>
            </a:extLst>
          </p:cNvPr>
          <p:cNvSpPr txBox="1"/>
          <p:nvPr/>
        </p:nvSpPr>
        <p:spPr>
          <a:xfrm>
            <a:off x="7170194" y="2119614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77AD94-64FA-CB43-AD50-707E115B9F1C}"/>
              </a:ext>
            </a:extLst>
          </p:cNvPr>
          <p:cNvSpPr txBox="1"/>
          <p:nvPr/>
        </p:nvSpPr>
        <p:spPr>
          <a:xfrm>
            <a:off x="7195272" y="3788297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7576B52-15B3-904E-95DD-8675C94E5DCE}"/>
              </a:ext>
            </a:extLst>
          </p:cNvPr>
          <p:cNvSpPr txBox="1"/>
          <p:nvPr/>
        </p:nvSpPr>
        <p:spPr>
          <a:xfrm>
            <a:off x="7127754" y="5202337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BE674243-85A2-A343-A805-E018557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64680" y="6492875"/>
            <a:ext cx="2895600" cy="365125"/>
          </a:xfrm>
        </p:spPr>
        <p:txBody>
          <a:bodyPr/>
          <a:lstStyle/>
          <a:p>
            <a:r>
              <a:rPr lang="en-GB" dirty="0"/>
              <a:t>JFB 2021</a:t>
            </a:r>
          </a:p>
        </p:txBody>
      </p:sp>
    </p:spTree>
    <p:extLst>
      <p:ext uri="{BB962C8B-B14F-4D97-AF65-F5344CB8AC3E}">
        <p14:creationId xmlns:p14="http://schemas.microsoft.com/office/powerpoint/2010/main" val="3762279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49844 0.2148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31" y="1074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0.34705 -0.207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74" y="-104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0.20694 0.219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99" y="108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7.40741E-7 L -0.34722 -0.455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795" y="-2247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2.96296E-6 L -0.20833 0.004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99" y="139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5185E-6 L 0.49237 0.2312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7" y="1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384A-EED1-9040-AD43-ACA46CCF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5038"/>
          </a:xfrm>
        </p:spPr>
        <p:txBody>
          <a:bodyPr/>
          <a:lstStyle/>
          <a:p>
            <a:r>
              <a:rPr lang="en-AU" dirty="0"/>
              <a:t>Before you start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AE6DE-D57A-8140-9C77-E501223DA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326" y="1079339"/>
            <a:ext cx="8229600" cy="5333036"/>
          </a:xfrm>
        </p:spPr>
        <p:txBody>
          <a:bodyPr>
            <a:noAutofit/>
          </a:bodyPr>
          <a:lstStyle/>
          <a:p>
            <a:r>
              <a:rPr lang="en-AU" sz="2800" dirty="0"/>
              <a:t>The puzzles presented in the following will use shapes, numbers, or letters.</a:t>
            </a:r>
          </a:p>
          <a:p>
            <a:r>
              <a:rPr lang="en-AU" sz="2800" dirty="0"/>
              <a:t>The </a:t>
            </a:r>
            <a:r>
              <a:rPr lang="en-AU" sz="2800" b="1" dirty="0"/>
              <a:t>task</a:t>
            </a:r>
            <a:r>
              <a:rPr lang="en-AU" sz="2800" dirty="0"/>
              <a:t> will always be the same: </a:t>
            </a:r>
            <a:r>
              <a:rPr lang="en-AU" sz="2800" b="1" dirty="0"/>
              <a:t>Find the rule </a:t>
            </a:r>
            <a:r>
              <a:rPr lang="en-AU" sz="2800" dirty="0"/>
              <a:t>that separates the sets and </a:t>
            </a:r>
            <a:r>
              <a:rPr lang="en-AU" sz="2800" b="1" dirty="0"/>
              <a:t>sort the images</a:t>
            </a:r>
            <a:r>
              <a:rPr lang="en-AU" sz="2800" dirty="0"/>
              <a:t> on the right side of the screen to either of the sets according to the rule.</a:t>
            </a:r>
          </a:p>
          <a:p>
            <a:r>
              <a:rPr lang="en-AU" sz="2800" dirty="0"/>
              <a:t>To do that, simply </a:t>
            </a:r>
            <a:r>
              <a:rPr lang="en-AU" sz="2800" b="1" dirty="0"/>
              <a:t>drag an drop </a:t>
            </a:r>
            <a:r>
              <a:rPr lang="en-AU" sz="2800" dirty="0"/>
              <a:t>each of the three images onto either the left or the right set.</a:t>
            </a:r>
          </a:p>
          <a:p>
            <a:r>
              <a:rPr lang="en-AU" sz="2800" dirty="0"/>
              <a:t>Sometimes you need to think somewhat “outside the box”. </a:t>
            </a:r>
          </a:p>
          <a:p>
            <a:r>
              <a:rPr lang="en-AU" sz="2800" dirty="0"/>
              <a:t>Press </a:t>
            </a:r>
            <a:r>
              <a:rPr lang="en-AU" sz="2800" b="1" dirty="0"/>
              <a:t>continue</a:t>
            </a:r>
            <a:r>
              <a:rPr lang="en-AU" sz="2800" dirty="0"/>
              <a:t> to start the Pattern Detector Task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BE05C-928D-A342-8551-7F8D60AD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656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83A-BD32-224D-B4F8-CE77E5EC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Notes re Response Modus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E316C-19CF-9B4A-A299-0FB6C00D2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000" dirty="0"/>
              <a:t>Drag and drop: </a:t>
            </a:r>
          </a:p>
          <a:p>
            <a:r>
              <a:rPr lang="en-AU" sz="2000" dirty="0"/>
              <a:t>Drag: whilst the image remains in place (maybe with some transparency), “a copy of it” moves with the mouse</a:t>
            </a:r>
          </a:p>
          <a:p>
            <a:r>
              <a:rPr lang="en-AU" sz="2000" dirty="0"/>
              <a:t>Once a target stimulus has been dropped onto either the left or the right set, an “L” or “R” emerges next to the image (as shown in instruction)</a:t>
            </a:r>
          </a:p>
          <a:p>
            <a:endParaRPr lang="en-AU" sz="2000" dirty="0"/>
          </a:p>
          <a:p>
            <a:r>
              <a:rPr lang="en-AU" sz="2000" dirty="0"/>
              <a:t>Correction possible by simply moving (drag and drop) the image again (letter changes accordingly).</a:t>
            </a:r>
          </a:p>
          <a:p>
            <a:r>
              <a:rPr lang="en-AU" sz="2000" dirty="0"/>
              <a:t>Continue to the next item only possible after all three targets have been sorted</a:t>
            </a:r>
          </a:p>
          <a:p>
            <a:r>
              <a:rPr lang="en-AU" sz="2000" dirty="0"/>
              <a:t>After all three stimuli have been sorted a &lt;submit&gt; button becomes active which, once pressed, leads to the next screen with the next item (/ item triplet part).</a:t>
            </a:r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0295C-1A04-8C40-8A57-46F90674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332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4798274" y="48983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3456000" y="489839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/>
          <p:cNvSpPr/>
          <p:nvPr/>
        </p:nvSpPr>
        <p:spPr>
          <a:xfrm>
            <a:off x="4798274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3456000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/>
          <p:cNvSpPr/>
          <p:nvPr/>
        </p:nvSpPr>
        <p:spPr>
          <a:xfrm>
            <a:off x="4798274" y="17991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/>
          <p:cNvSpPr/>
          <p:nvPr/>
        </p:nvSpPr>
        <p:spPr>
          <a:xfrm>
            <a:off x="3456000" y="179910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Rectangle 136"/>
          <p:cNvSpPr/>
          <p:nvPr/>
        </p:nvSpPr>
        <p:spPr>
          <a:xfrm>
            <a:off x="1569565" y="48983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1569565" y="335029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/>
          <p:cNvSpPr/>
          <p:nvPr/>
        </p:nvSpPr>
        <p:spPr>
          <a:xfrm>
            <a:off x="1569565" y="179593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Rectangle 139"/>
          <p:cNvSpPr/>
          <p:nvPr/>
        </p:nvSpPr>
        <p:spPr>
          <a:xfrm>
            <a:off x="251644" y="4898390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Rectangle 140"/>
          <p:cNvSpPr/>
          <p:nvPr/>
        </p:nvSpPr>
        <p:spPr>
          <a:xfrm>
            <a:off x="251644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251644" y="17895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1684" y="2221632"/>
            <a:ext cx="648072" cy="504056"/>
            <a:chOff x="827584" y="1916832"/>
            <a:chExt cx="648072" cy="504056"/>
          </a:xfrm>
        </p:grpSpPr>
        <p:sp>
          <p:nvSpPr>
            <p:cNvPr id="146" name="Right Triangle 145"/>
            <p:cNvSpPr/>
            <p:nvPr/>
          </p:nvSpPr>
          <p:spPr>
            <a:xfrm>
              <a:off x="827584" y="1916832"/>
              <a:ext cx="270030" cy="24012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5-Point Star 1"/>
            <p:cNvSpPr/>
            <p:nvPr/>
          </p:nvSpPr>
          <p:spPr>
            <a:xfrm>
              <a:off x="1097614" y="2080065"/>
              <a:ext cx="378042" cy="34082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53704" y="1974851"/>
            <a:ext cx="1094638" cy="850528"/>
            <a:chOff x="1907704" y="2080065"/>
            <a:chExt cx="1094638" cy="700863"/>
          </a:xfrm>
        </p:grpSpPr>
        <p:sp>
          <p:nvSpPr>
            <p:cNvPr id="147" name="Diamond 146"/>
            <p:cNvSpPr/>
            <p:nvPr/>
          </p:nvSpPr>
          <p:spPr>
            <a:xfrm>
              <a:off x="2483768" y="2080065"/>
              <a:ext cx="288032" cy="34082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1907704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121079" y="2420888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25525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616823" y="2467290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822322" y="2636912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670050" y="3486026"/>
            <a:ext cx="1068816" cy="1136774"/>
            <a:chOff x="1907704" y="3212976"/>
            <a:chExt cx="1072462" cy="1050921"/>
          </a:xfrm>
        </p:grpSpPr>
        <p:sp>
          <p:nvSpPr>
            <p:cNvPr id="151" name="Moon 150"/>
            <p:cNvSpPr/>
            <p:nvPr/>
          </p:nvSpPr>
          <p:spPr>
            <a:xfrm>
              <a:off x="1907704" y="3212976"/>
              <a:ext cx="360040" cy="36004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1997714" y="3861048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2562345" y="3903857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2379022" y="3392996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61980" y="2221632"/>
            <a:ext cx="938136" cy="720080"/>
            <a:chOff x="3777880" y="1916832"/>
            <a:chExt cx="938136" cy="720080"/>
          </a:xfrm>
        </p:grpSpPr>
        <p:sp>
          <p:nvSpPr>
            <p:cNvPr id="9" name="Lightning Bolt 8"/>
            <p:cNvSpPr/>
            <p:nvPr/>
          </p:nvSpPr>
          <p:spPr>
            <a:xfrm>
              <a:off x="3777880" y="1916832"/>
              <a:ext cx="378042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Lightning Bolt 9"/>
            <p:cNvSpPr/>
            <p:nvPr/>
          </p:nvSpPr>
          <p:spPr>
            <a:xfrm>
              <a:off x="4301970" y="1916832"/>
              <a:ext cx="414046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Lightning Bolt 37"/>
            <p:cNvSpPr/>
            <p:nvPr/>
          </p:nvSpPr>
          <p:spPr>
            <a:xfrm>
              <a:off x="4040324" y="1916832"/>
              <a:ext cx="414046" cy="720080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004172" y="2221632"/>
            <a:ext cx="864096" cy="737468"/>
            <a:chOff x="5220072" y="1916832"/>
            <a:chExt cx="864096" cy="720080"/>
          </a:xfrm>
        </p:grpSpPr>
        <p:sp>
          <p:nvSpPr>
            <p:cNvPr id="12" name="Cross 11"/>
            <p:cNvSpPr/>
            <p:nvPr/>
          </p:nvSpPr>
          <p:spPr>
            <a:xfrm>
              <a:off x="5220072" y="1916832"/>
              <a:ext cx="576064" cy="576064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ie 12"/>
            <p:cNvSpPr/>
            <p:nvPr/>
          </p:nvSpPr>
          <p:spPr>
            <a:xfrm>
              <a:off x="5796136" y="2420888"/>
              <a:ext cx="288032" cy="216024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02662" y="5029944"/>
            <a:ext cx="1132837" cy="1075074"/>
            <a:chOff x="3718563" y="4725144"/>
            <a:chExt cx="997454" cy="1075074"/>
          </a:xfrm>
        </p:grpSpPr>
        <p:sp>
          <p:nvSpPr>
            <p:cNvPr id="15" name="6-Point Star 14"/>
            <p:cNvSpPr/>
            <p:nvPr/>
          </p:nvSpPr>
          <p:spPr>
            <a:xfrm>
              <a:off x="3966901" y="4905164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6-Point Star 46"/>
            <p:cNvSpPr/>
            <p:nvPr/>
          </p:nvSpPr>
          <p:spPr>
            <a:xfrm>
              <a:off x="3900101" y="5439616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4301971" y="4725144"/>
              <a:ext cx="414046" cy="858716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Extract 59"/>
            <p:cNvSpPr/>
            <p:nvPr/>
          </p:nvSpPr>
          <p:spPr>
            <a:xfrm>
              <a:off x="3718563" y="5093817"/>
              <a:ext cx="260924" cy="276769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890989" y="3534237"/>
            <a:ext cx="1094419" cy="1050464"/>
            <a:chOff x="5106889" y="3229436"/>
            <a:chExt cx="1094419" cy="1115255"/>
          </a:xfrm>
        </p:grpSpPr>
        <p:sp>
          <p:nvSpPr>
            <p:cNvPr id="43" name="Oval 42"/>
            <p:cNvSpPr/>
            <p:nvPr/>
          </p:nvSpPr>
          <p:spPr>
            <a:xfrm>
              <a:off x="5707378" y="3809846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106889" y="3825139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07378" y="3229436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112417" y="3233484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60361" y="5209964"/>
            <a:ext cx="763891" cy="936836"/>
            <a:chOff x="5176261" y="4905164"/>
            <a:chExt cx="763891" cy="970070"/>
          </a:xfrm>
        </p:grpSpPr>
        <p:sp>
          <p:nvSpPr>
            <p:cNvPr id="51" name="Flowchart: Extract 50"/>
            <p:cNvSpPr/>
            <p:nvPr/>
          </p:nvSpPr>
          <p:spPr>
            <a:xfrm>
              <a:off x="5176261" y="4981435"/>
              <a:ext cx="430086" cy="462444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796136" y="4905164"/>
              <a:ext cx="144016" cy="71475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460413" y="5615458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51001" y="3611711"/>
            <a:ext cx="749115" cy="998389"/>
            <a:chOff x="3966901" y="3306911"/>
            <a:chExt cx="749115" cy="1017939"/>
          </a:xfrm>
        </p:grpSpPr>
        <p:sp>
          <p:nvSpPr>
            <p:cNvPr id="11" name="Snip and Round Single Corner Rectangle 10"/>
            <p:cNvSpPr/>
            <p:nvPr/>
          </p:nvSpPr>
          <p:spPr>
            <a:xfrm>
              <a:off x="3966901" y="3306911"/>
              <a:ext cx="749115" cy="690881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Flowchart: Extract 60"/>
            <p:cNvSpPr/>
            <p:nvPr/>
          </p:nvSpPr>
          <p:spPr>
            <a:xfrm>
              <a:off x="4155922" y="3517766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99612" y="4065074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1950" y="3517777"/>
            <a:ext cx="1066863" cy="1043845"/>
            <a:chOff x="663596" y="3212977"/>
            <a:chExt cx="981117" cy="1043845"/>
          </a:xfrm>
        </p:grpSpPr>
        <p:sp>
          <p:nvSpPr>
            <p:cNvPr id="4" name="L-Shape 3"/>
            <p:cNvSpPr/>
            <p:nvPr/>
          </p:nvSpPr>
          <p:spPr>
            <a:xfrm>
              <a:off x="827584" y="3212977"/>
              <a:ext cx="256528" cy="304790"/>
            </a:xfrm>
            <a:prstGeom prst="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Flowchart: Extract 57"/>
            <p:cNvSpPr/>
            <p:nvPr/>
          </p:nvSpPr>
          <p:spPr>
            <a:xfrm>
              <a:off x="1214627" y="3514152"/>
              <a:ext cx="430086" cy="462444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63596" y="3997046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47696" y="4984571"/>
            <a:ext cx="976453" cy="1104542"/>
            <a:chOff x="1963597" y="4679771"/>
            <a:chExt cx="871300" cy="1104542"/>
          </a:xfrm>
        </p:grpSpPr>
        <p:sp>
          <p:nvSpPr>
            <p:cNvPr id="8" name="Bent Arrow 7"/>
            <p:cNvSpPr/>
            <p:nvPr/>
          </p:nvSpPr>
          <p:spPr>
            <a:xfrm>
              <a:off x="1963597" y="4679771"/>
              <a:ext cx="486054" cy="82809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587932" y="5524537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22663" y="5029944"/>
            <a:ext cx="1006150" cy="858716"/>
            <a:chOff x="638563" y="4725144"/>
            <a:chExt cx="1006150" cy="858716"/>
          </a:xfrm>
        </p:grpSpPr>
        <p:sp>
          <p:nvSpPr>
            <p:cNvPr id="149" name="Down Arrow 148"/>
            <p:cNvSpPr/>
            <p:nvPr/>
          </p:nvSpPr>
          <p:spPr>
            <a:xfrm>
              <a:off x="1097614" y="4725144"/>
              <a:ext cx="23402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638563" y="5260386"/>
              <a:ext cx="648072" cy="323474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Flowchart: Extract 58"/>
            <p:cNvSpPr/>
            <p:nvPr/>
          </p:nvSpPr>
          <p:spPr>
            <a:xfrm>
              <a:off x="1310366" y="5085184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38563" y="4740898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7595530" y="17895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7595530" y="33502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7595530" y="48983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ound Single Corner Rectangle 72"/>
          <p:cNvSpPr/>
          <p:nvPr/>
        </p:nvSpPr>
        <p:spPr>
          <a:xfrm>
            <a:off x="7916118" y="2077616"/>
            <a:ext cx="720080" cy="79208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onal Stripe 73"/>
          <p:cNvSpPr/>
          <p:nvPr/>
        </p:nvSpPr>
        <p:spPr>
          <a:xfrm rot="1967615">
            <a:off x="7950929" y="3626665"/>
            <a:ext cx="720080" cy="488560"/>
          </a:xfrm>
          <a:prstGeom prst="diagStri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Block Arc 74"/>
          <p:cNvSpPr/>
          <p:nvPr/>
        </p:nvSpPr>
        <p:spPr>
          <a:xfrm>
            <a:off x="7916118" y="4057836"/>
            <a:ext cx="720080" cy="4680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6" name="L-Shape 75"/>
          <p:cNvSpPr/>
          <p:nvPr/>
        </p:nvSpPr>
        <p:spPr>
          <a:xfrm>
            <a:off x="7916118" y="5459302"/>
            <a:ext cx="360040" cy="578754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Minus 76"/>
          <p:cNvSpPr/>
          <p:nvPr/>
        </p:nvSpPr>
        <p:spPr>
          <a:xfrm>
            <a:off x="7806382" y="4960907"/>
            <a:ext cx="939552" cy="42935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/>
          <p:cNvSpPr/>
          <p:nvPr/>
        </p:nvSpPr>
        <p:spPr>
          <a:xfrm>
            <a:off x="8120998" y="4348456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Flowchart: Extract 78"/>
          <p:cNvSpPr/>
          <p:nvPr/>
        </p:nvSpPr>
        <p:spPr>
          <a:xfrm>
            <a:off x="8367963" y="5566957"/>
            <a:ext cx="430086" cy="462444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/>
          <p:cNvSpPr/>
          <p:nvPr/>
        </p:nvSpPr>
        <p:spPr>
          <a:xfrm>
            <a:off x="8187486" y="5332838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2ABE9-E5E6-4247-8B87-D60A21C4E3BD}"/>
              </a:ext>
            </a:extLst>
          </p:cNvPr>
          <p:cNvSpPr txBox="1"/>
          <p:nvPr/>
        </p:nvSpPr>
        <p:spPr>
          <a:xfrm>
            <a:off x="184150" y="114300"/>
            <a:ext cx="1945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This is an example.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8F0D24-8E48-8745-B3D7-00D638C798DF}"/>
              </a:ext>
            </a:extLst>
          </p:cNvPr>
          <p:cNvSpPr txBox="1"/>
          <p:nvPr/>
        </p:nvSpPr>
        <p:spPr>
          <a:xfrm>
            <a:off x="1346200" y="6134100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270D1B-49DA-E547-97DA-B2F050F9404A}"/>
              </a:ext>
            </a:extLst>
          </p:cNvPr>
          <p:cNvSpPr txBox="1"/>
          <p:nvPr/>
        </p:nvSpPr>
        <p:spPr>
          <a:xfrm>
            <a:off x="4540250" y="6140450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036D5A-6960-224A-B9A4-6BE520009137}"/>
              </a:ext>
            </a:extLst>
          </p:cNvPr>
          <p:cNvSpPr txBox="1"/>
          <p:nvPr/>
        </p:nvSpPr>
        <p:spPr>
          <a:xfrm>
            <a:off x="196850" y="476250"/>
            <a:ext cx="85534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One could say that all the images in set </a:t>
            </a:r>
            <a:r>
              <a:rPr lang="en-AU" sz="1600" b="1" dirty="0"/>
              <a:t>L</a:t>
            </a:r>
            <a:r>
              <a:rPr lang="en-AU" sz="1600" dirty="0"/>
              <a:t> contain one and only </a:t>
            </a:r>
            <a:r>
              <a:rPr lang="en-AU" sz="1600" b="1" dirty="0"/>
              <a:t>one solid blue shape</a:t>
            </a:r>
            <a:r>
              <a:rPr lang="en-AU" sz="1600" dirty="0"/>
              <a:t>. </a:t>
            </a:r>
          </a:p>
          <a:p>
            <a:r>
              <a:rPr lang="en-AU" sz="1600" dirty="0"/>
              <a:t>The images in set </a:t>
            </a:r>
            <a:r>
              <a:rPr lang="en-AU" sz="1600" b="1" dirty="0"/>
              <a:t>R</a:t>
            </a:r>
            <a:r>
              <a:rPr lang="en-AU" sz="1600" dirty="0"/>
              <a:t> have </a:t>
            </a:r>
            <a:r>
              <a:rPr lang="en-AU" sz="1600" b="1" dirty="0"/>
              <a:t>either none or more </a:t>
            </a:r>
            <a:r>
              <a:rPr lang="en-AU" sz="1600" dirty="0"/>
              <a:t>than one solid shape.</a:t>
            </a:r>
          </a:p>
          <a:p>
            <a:r>
              <a:rPr lang="en-AU" sz="1600" dirty="0"/>
              <a:t>Therefore, the </a:t>
            </a:r>
            <a:r>
              <a:rPr lang="en-AU" sz="1600" b="1" dirty="0"/>
              <a:t>first image on the left </a:t>
            </a:r>
            <a:r>
              <a:rPr lang="en-AU" sz="1600" dirty="0"/>
              <a:t>belongs to </a:t>
            </a:r>
            <a:r>
              <a:rPr lang="en-AU" sz="1600" b="1" dirty="0"/>
              <a:t>L</a:t>
            </a:r>
            <a:r>
              <a:rPr lang="en-AU" sz="1600" dirty="0"/>
              <a:t>, the </a:t>
            </a:r>
            <a:r>
              <a:rPr lang="en-AU" sz="1600" b="1" dirty="0"/>
              <a:t>same</a:t>
            </a:r>
            <a:r>
              <a:rPr lang="en-AU" sz="1600" dirty="0"/>
              <a:t> is true for the </a:t>
            </a:r>
            <a:r>
              <a:rPr lang="en-AU" sz="1600" b="1" dirty="0"/>
              <a:t>second image on the left</a:t>
            </a:r>
            <a:r>
              <a:rPr lang="en-AU" sz="1600" dirty="0"/>
              <a:t>. </a:t>
            </a:r>
          </a:p>
          <a:p>
            <a:r>
              <a:rPr lang="en-AU" sz="1600" dirty="0"/>
              <a:t>The </a:t>
            </a:r>
            <a:r>
              <a:rPr lang="en-AU" sz="1600" b="1" dirty="0"/>
              <a:t>third image </a:t>
            </a:r>
            <a:r>
              <a:rPr lang="en-AU" sz="1600" dirty="0"/>
              <a:t>on the left belongs to set </a:t>
            </a:r>
            <a:r>
              <a:rPr lang="en-AU" sz="1600" b="1" dirty="0"/>
              <a:t>R</a:t>
            </a:r>
            <a:r>
              <a:rPr lang="en-AU" sz="1600" dirty="0"/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6930AB8-8AAA-9143-B36D-C1EFAC1C105E}"/>
              </a:ext>
            </a:extLst>
          </p:cNvPr>
          <p:cNvSpPr txBox="1"/>
          <p:nvPr/>
        </p:nvSpPr>
        <p:spPr>
          <a:xfrm>
            <a:off x="6769100" y="286385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465333-2B29-D34F-AEAA-A55B196ECED8}"/>
              </a:ext>
            </a:extLst>
          </p:cNvPr>
          <p:cNvSpPr txBox="1"/>
          <p:nvPr/>
        </p:nvSpPr>
        <p:spPr>
          <a:xfrm>
            <a:off x="6788150" y="43942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2CA24EE-C4B7-EA4D-B41C-9BBA1EDB054D}"/>
              </a:ext>
            </a:extLst>
          </p:cNvPr>
          <p:cNvSpPr txBox="1"/>
          <p:nvPr/>
        </p:nvSpPr>
        <p:spPr>
          <a:xfrm>
            <a:off x="6756400" y="5956300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C5DE0C74-FFB4-7E4C-9FA1-57039218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92696" y="6492875"/>
            <a:ext cx="2895600" cy="365125"/>
          </a:xfrm>
        </p:spPr>
        <p:txBody>
          <a:bodyPr/>
          <a:lstStyle/>
          <a:p>
            <a:r>
              <a:rPr lang="en-GB" dirty="0"/>
              <a:t>JFB 2021</a:t>
            </a:r>
          </a:p>
        </p:txBody>
      </p:sp>
    </p:spTree>
    <p:extLst>
      <p:ext uri="{BB962C8B-B14F-4D97-AF65-F5344CB8AC3E}">
        <p14:creationId xmlns:p14="http://schemas.microsoft.com/office/powerpoint/2010/main" val="41283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3.7037E-6 L 0.35295 0.226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39" y="112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0.01065 L -0.34357 -0.4780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88" y="-233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-0.204 -0.2206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08" y="-1104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7 -0.00394 L -0.21598 0.2127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56" y="1083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42 0.0206 L 0.20764 -0.2106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94" y="-1157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20591 0.4511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5" y="2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191 -0.48542 L -0.49375 -0.4854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49618 0.2104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9" y="1050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98 0.21273 L -0.21112 -0.0143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" y="-1136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33333E-6 L 0.35434 -0.209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1050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764 -0.21065 L -0.00642 0.0099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12" y="1101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81 -0.01621 L 0.48837 0.2199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0" y="1180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018 -0.23982 L 4.72222E-6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0" y="1199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0.20313 0.44352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56" y="2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5093687" y="383822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751413" y="3838217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864978" y="383822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313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547057" y="3838216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315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093687" y="229012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749901" y="229012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864978" y="229012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197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547057" y="229012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323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093687" y="738927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751413" y="738927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864978" y="729408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723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547057" y="72941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100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974952-592D-4C4B-ACC4-CFCB9967DD74}"/>
              </a:ext>
            </a:extLst>
          </p:cNvPr>
          <p:cNvGrpSpPr/>
          <p:nvPr/>
        </p:nvGrpSpPr>
        <p:grpSpPr>
          <a:xfrm>
            <a:off x="7643293" y="729410"/>
            <a:ext cx="1260140" cy="4453153"/>
            <a:chOff x="7563780" y="1484784"/>
            <a:chExt cx="1260140" cy="4453153"/>
          </a:xfrm>
        </p:grpSpPr>
        <p:sp>
          <p:nvSpPr>
            <p:cNvPr id="143" name="Rectangle 142"/>
            <p:cNvSpPr/>
            <p:nvPr/>
          </p:nvSpPr>
          <p:spPr>
            <a:xfrm>
              <a:off x="7563780" y="1484784"/>
              <a:ext cx="1260140" cy="1344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464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563780" y="3045495"/>
              <a:ext cx="1260140" cy="1344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7563780" y="4593592"/>
              <a:ext cx="1260140" cy="13443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tx1"/>
                  </a:solidFill>
                </a:rPr>
                <a:t>72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BE6CE6B-B19A-EA40-B7DA-E910A5072592}"/>
              </a:ext>
            </a:extLst>
          </p:cNvPr>
          <p:cNvSpPr txBox="1"/>
          <p:nvPr/>
        </p:nvSpPr>
        <p:spPr>
          <a:xfrm>
            <a:off x="593290" y="5281717"/>
            <a:ext cx="7045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Your answers were correct /incorrect.  The rule was: </a:t>
            </a:r>
          </a:p>
          <a:p>
            <a:r>
              <a:rPr lang="en-AU" dirty="0"/>
              <a:t>“The left set comprises three-digit numbers whilst the right set does not.”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29197D-0A04-F546-9A4B-51CD59CF5368}"/>
              </a:ext>
            </a:extLst>
          </p:cNvPr>
          <p:cNvGrpSpPr/>
          <p:nvPr/>
        </p:nvGrpSpPr>
        <p:grpSpPr>
          <a:xfrm>
            <a:off x="513347" y="5253493"/>
            <a:ext cx="8250335" cy="1041811"/>
            <a:chOff x="213113" y="5162800"/>
            <a:chExt cx="8250335" cy="104181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62D4FEA-B0EF-C749-BDD0-D9E0AFBE9412}"/>
                </a:ext>
              </a:extLst>
            </p:cNvPr>
            <p:cNvSpPr txBox="1"/>
            <p:nvPr/>
          </p:nvSpPr>
          <p:spPr>
            <a:xfrm>
              <a:off x="213113" y="5162800"/>
              <a:ext cx="82503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How confident are you that you have figured out what makes these two sets different </a:t>
              </a:r>
            </a:p>
            <a:p>
              <a:r>
                <a:rPr lang="en-AU" dirty="0"/>
                <a:t>from one another? </a:t>
              </a:r>
            </a:p>
            <a:p>
              <a:endParaRPr lang="en-A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6CF796-1DF1-7648-9514-903C4D8E80D2}"/>
                </a:ext>
              </a:extLst>
            </p:cNvPr>
            <p:cNvSpPr txBox="1"/>
            <p:nvPr/>
          </p:nvSpPr>
          <p:spPr>
            <a:xfrm>
              <a:off x="907772" y="5835279"/>
              <a:ext cx="704353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i="1" dirty="0"/>
                <a:t>Present slider here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6BB01B8-5936-9C4A-B9B4-41F04979652B}"/>
              </a:ext>
            </a:extLst>
          </p:cNvPr>
          <p:cNvSpPr txBox="1"/>
          <p:nvPr/>
        </p:nvSpPr>
        <p:spPr>
          <a:xfrm>
            <a:off x="8408504" y="59833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ED684A-A893-0F49-A22D-72A9AD7924FF}"/>
              </a:ext>
            </a:extLst>
          </p:cNvPr>
          <p:cNvSpPr txBox="1"/>
          <p:nvPr/>
        </p:nvSpPr>
        <p:spPr>
          <a:xfrm>
            <a:off x="630344" y="5564044"/>
            <a:ext cx="782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Please sort now these three images to either the right or left set (drag and drop).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70A4BB-09E1-F94C-B616-0DFC4026CCF3}"/>
              </a:ext>
            </a:extLst>
          </p:cNvPr>
          <p:cNvSpPr txBox="1"/>
          <p:nvPr/>
        </p:nvSpPr>
        <p:spPr>
          <a:xfrm>
            <a:off x="603005" y="5313311"/>
            <a:ext cx="721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Your answers were correct /incorrect.  The rule was: </a:t>
            </a:r>
          </a:p>
          <a:p>
            <a:r>
              <a:rPr lang="en-AU" dirty="0"/>
              <a:t>“The left set comprises palindromic numbers whilst the right set does not.”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7CE81F-F821-9641-B6F8-7C5E2DDCA3C2}"/>
              </a:ext>
            </a:extLst>
          </p:cNvPr>
          <p:cNvSpPr txBox="1"/>
          <p:nvPr/>
        </p:nvSpPr>
        <p:spPr>
          <a:xfrm>
            <a:off x="197782" y="5299194"/>
            <a:ext cx="9260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Your answers were correct /incorrect.  The rule was: </a:t>
            </a:r>
          </a:p>
          <a:p>
            <a:r>
              <a:rPr lang="en-AU" dirty="0"/>
              <a:t>“The images in the left set have all an enclosed area whilst the images in the right set do not.”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D352F8-7F40-B34D-A30B-8D33A0382EFC}"/>
              </a:ext>
            </a:extLst>
          </p:cNvPr>
          <p:cNvSpPr txBox="1"/>
          <p:nvPr/>
        </p:nvSpPr>
        <p:spPr>
          <a:xfrm>
            <a:off x="0" y="64886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1/6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5230E2-6585-1943-8E7D-DBECD789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74408" y="6492875"/>
            <a:ext cx="2895600" cy="365125"/>
          </a:xfrm>
        </p:spPr>
        <p:txBody>
          <a:bodyPr/>
          <a:lstStyle/>
          <a:p>
            <a:r>
              <a:rPr lang="en-GB" dirty="0"/>
              <a:t>JFB 2021</a:t>
            </a:r>
          </a:p>
        </p:txBody>
      </p:sp>
    </p:spTree>
    <p:extLst>
      <p:ext uri="{BB962C8B-B14F-4D97-AF65-F5344CB8AC3E}">
        <p14:creationId xmlns:p14="http://schemas.microsoft.com/office/powerpoint/2010/main" val="37988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44444E-6 L 0.2066 0.2307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1152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50035 -0.003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7" y="-162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2066 0.2379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118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111E-6 L 0.49237 -0.225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-1129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-0.00463 L -0.49775 -0.0092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-2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44444E-6 L -0.20469 -0.23078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155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4.44444E-6 L -0.49601 0.2203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9" y="11019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1.11111E-6 L -0.20469 -0.23079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-4.44444E-6 L 0.48872 -0.2305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-11528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35 -0.00324 L -0.00364 0.2273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1152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6 0.23079 L -0.00607 0.23079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37 -0.2257 L 0.34289 0.00509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3" y="11528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7 0.00509 L 0.34219 -0.220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13" y="-1129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72 0.23079 L 0.00312 0.2307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33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1.11111E-6 L -0.50243 1.11111E-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4" grpId="0"/>
      <p:bldP spid="24" grpId="1"/>
      <p:bldP spid="24" grpId="2"/>
      <p:bldP spid="24" grpId="3"/>
      <p:bldP spid="24" grpId="4"/>
      <p:bldP spid="24" grpId="5"/>
      <p:bldP spid="25" grpId="0"/>
      <p:bldP spid="25" grpId="1"/>
      <p:bldP spid="28" grpId="0"/>
      <p:bldP spid="2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5014174" y="45935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3671900" y="459359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1785465" y="45935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313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467544" y="4593590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315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5014174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3670388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1785465" y="304549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197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467544" y="3045495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323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014174" y="149430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3671900" y="1494301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1785465" y="1484782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723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67544" y="1484784"/>
            <a:ext cx="1260140" cy="1344345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100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7563780" y="1484784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464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7563780" y="3045495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7563780" y="459359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72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F3B996-018D-B14A-98D5-A8C04516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JFB 2021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21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14524E-6 L 0.2066 0.23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115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05458E-6 L 0.50035 -0.003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17" y="-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05458E-6 L 0.2066 0.2379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0" y="118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8353E-6 L 0.49237 -0.2257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-112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462 L -0.49774 -0.0092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52" y="-2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84736E-6 L -0.20469 -0.2308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154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14524E-6 L -0.49601 0.2203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9" y="110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66512E-6 L -0.20469 -0.23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43" y="-115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5 3.14524E-6 L 0.48872 -0.2305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8" y="-1154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035 -0.00324 L -0.00364 0.2273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1151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6 0.2308 L -0.00607 0.230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42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237 -0.22571 L 0.34289 0.0050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83" y="1154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0.00508 L 0.34219 -0.22063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13" y="-1128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1372 0.2308 L 0.00312 0.230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33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5 -4.07407E-6 L -0.50243 -4.0740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</TotalTime>
  <Words>1939</Words>
  <Application>Microsoft Macintosh PowerPoint</Application>
  <PresentationFormat>On-screen Show (4:3)</PresentationFormat>
  <Paragraphs>434</Paragraphs>
  <Slides>32</Slides>
  <Notes>30</Notes>
  <HiddenSlides>20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Lucida Grande</vt:lpstr>
      <vt:lpstr>Office Theme</vt:lpstr>
      <vt:lpstr>Pattern Detector</vt:lpstr>
      <vt:lpstr>PowerPoint Presentation</vt:lpstr>
      <vt:lpstr>PowerPoint Presentation</vt:lpstr>
      <vt:lpstr>PowerPoint Presentation</vt:lpstr>
      <vt:lpstr>Before you start …</vt:lpstr>
      <vt:lpstr>Notes re Response Modus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Durham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NetBook User</dc:creator>
  <cp:lastModifiedBy>BECKMANN, JENS F.</cp:lastModifiedBy>
  <cp:revision>200</cp:revision>
  <dcterms:created xsi:type="dcterms:W3CDTF">2015-11-19T20:28:29Z</dcterms:created>
  <dcterms:modified xsi:type="dcterms:W3CDTF">2021-10-28T12:33:17Z</dcterms:modified>
</cp:coreProperties>
</file>