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5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 snapToObjects="1">
      <p:cViewPr>
        <p:scale>
          <a:sx n="120" d="100"/>
          <a:sy n="120" d="100"/>
        </p:scale>
        <p:origin x="-9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72C0-956F-6146-81AA-BF3C7A4CD903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5A58E-A3AD-3246-9ECF-6C5B96017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5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Exactly one blue shape</a:t>
            </a:r>
          </a:p>
          <a:p>
            <a:r>
              <a:rPr lang="en-GB" baseline="0" dirty="0"/>
              <a:t>L2: Exactly one triangle</a:t>
            </a:r>
          </a:p>
          <a:p>
            <a:r>
              <a:rPr lang="en-GB" baseline="0" dirty="0"/>
              <a:t>L3: Circle the lowest shape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18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L1:</a:t>
            </a:r>
            <a:r>
              <a:rPr lang="en-GB" baseline="0" dirty="0"/>
              <a:t> Exactly one blue shape</a:t>
            </a:r>
          </a:p>
          <a:p>
            <a:r>
              <a:rPr lang="en-GB" baseline="0" dirty="0"/>
              <a:t>L2: Exactly one triangle</a:t>
            </a:r>
          </a:p>
          <a:p>
            <a:r>
              <a:rPr lang="en-GB" baseline="0" dirty="0"/>
              <a:t>L3: Circle the lowest shape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B01354-B2CC-4772-B17D-14BA99F30AD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7481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999D-468A-1B4B-8AED-01BA1664D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A0681-B0B7-9A44-A3B8-F5846AFA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63D35-4903-2945-B9B3-799AB6B4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160C-2752-F043-9693-FA17E50C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248C-73DF-D44F-A084-CBE81B88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36B1-4133-1B4A-9900-07F453D3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CB9B8-45F7-6845-BBDC-4A562EE27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96920-821C-2943-8AFC-8868559B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BDAA4-69E0-4A46-AC33-6AD43CAC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540F2-E616-EB47-A0E9-11DCDF83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7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2825A-448D-3548-9612-4E456B3E0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39457-4E25-E94F-B3E8-CA58115B6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08CF5-B1B3-2944-8F77-A3876C3C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CC95A-ACAF-5C42-92B4-D13167CC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77306-E063-5948-96CC-D7EA2DC4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FA2D0-AB9B-E54C-ADB6-93B1C269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185C-C9F8-834E-8E1F-EAD3BE2A3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871A4-4E5D-9543-BE6F-3B33E232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2B2D-10D5-D146-86D9-2E5F4430D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3798-1F8E-2E4E-B7BF-A477368B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5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83218-1716-244A-AB7D-2D224E26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BE05A-C334-7F47-837B-5DE914D82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8D181-75E3-C441-A5B3-FF2E4CC76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8419-CA6E-F145-9D7E-06E9A2F7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45130-C5CC-4143-89D3-19A8EF46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8F801-A905-184E-84CB-3E9AFC8F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15DC-0CCC-9943-B412-AD1971743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3F320-78A3-AC4A-9292-599A228AE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43DC4-D818-194E-B03E-13DACED2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9A703-820F-0B47-864F-509326A21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5E322-0553-6047-AAF3-F9DB3FE2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79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2B7D-C711-1D41-BF85-4300CCC0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E90F-9525-6244-9FA1-276E216B5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B5F51-7317-0046-B8C4-E8E7940E3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BCDFDB-FEDE-3B45-A68F-7BDE1F97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4A1CC-6526-2344-93AF-8EFD06740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CA2862-AF9A-4A49-949F-B5C96C32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48FF1-99A6-1545-B0DD-99EA86DBF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B1277-0270-5442-8586-2CFB9DF8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1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DE8-8A78-E54D-9775-88874259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4303F-4579-384F-BBB9-D5A669AE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3668A-12C2-9342-B992-241F713E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6AA97-66B5-BF4E-B8C4-299C84D9B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1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42CAC5-DD97-DC42-B74B-9C2A5091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17C1F-5275-0146-B039-A26D094B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53FE-FD21-1648-895A-03B4B6BD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54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7E73-05CB-6E40-83DE-6731B289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0F4F3-1ECA-EA4D-A97F-4380841C1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A9B2E0-DAC7-F44F-85CC-2628BDC2F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F99CA-412E-8244-855D-34F18B1A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20783-716F-9C40-A225-9D69187C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8F5CC-A763-934B-B5D0-1533DF47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98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AC2F-01A7-FC43-9894-338341533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A52B6-1D5F-2D46-86A0-EB35D580A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B43A9-44E3-C745-8340-6C481E0A4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5C313-C26C-494E-ADFB-95792BB9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C7E5-E78F-B74D-A914-DE324DA1D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A7C3B-F904-8743-9E95-6C3F2DB0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72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BBF26-F143-5B4E-B1D4-080D71F57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6DD4B-4489-7C41-9E54-D6D161B0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301B3-D8D0-FF4C-9DA5-A8D37020B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D0E2-405B-CC4A-853B-1EA336E0C84C}" type="datetimeFigureOut">
              <a:rPr lang="en-US" smtClean="0"/>
              <a:t>10/31/21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41D5-53DA-1A45-BBD4-A47F1B4F2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A152-1A7A-214B-8B74-482539445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81035-3B26-E54F-9DAB-35234B384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343295" y="325878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5001021" y="3258778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6343295" y="17106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5001021" y="17106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6343295" y="159488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5001021" y="159488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3114586" y="325878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3114586" y="170755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3114586" y="15631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1796665" y="3258777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1796665" y="17106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1796665" y="14997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6705" y="582018"/>
            <a:ext cx="648072" cy="504056"/>
            <a:chOff x="827584" y="1916832"/>
            <a:chExt cx="648072" cy="504056"/>
          </a:xfrm>
        </p:grpSpPr>
        <p:sp>
          <p:nvSpPr>
            <p:cNvPr id="146" name="Right Triangle 145"/>
            <p:cNvSpPr/>
            <p:nvPr/>
          </p:nvSpPr>
          <p:spPr>
            <a:xfrm>
              <a:off x="827584" y="1916832"/>
              <a:ext cx="270030" cy="2401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1097614" y="2080065"/>
              <a:ext cx="378042" cy="34082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98725" y="335237"/>
            <a:ext cx="1094638" cy="850528"/>
            <a:chOff x="1907704" y="2080065"/>
            <a:chExt cx="1094638" cy="700863"/>
          </a:xfrm>
        </p:grpSpPr>
        <p:sp>
          <p:nvSpPr>
            <p:cNvPr id="147" name="Diamond 146"/>
            <p:cNvSpPr/>
            <p:nvPr/>
          </p:nvSpPr>
          <p:spPr>
            <a:xfrm>
              <a:off x="2483768" y="2080065"/>
              <a:ext cx="288032" cy="3408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907704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21079" y="2420888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25525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616823" y="2467290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2322" y="2636912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5071" y="1846412"/>
            <a:ext cx="1068816" cy="1136774"/>
            <a:chOff x="1907704" y="3212976"/>
            <a:chExt cx="1072462" cy="1050921"/>
          </a:xfrm>
        </p:grpSpPr>
        <p:sp>
          <p:nvSpPr>
            <p:cNvPr id="151" name="Moon 150"/>
            <p:cNvSpPr/>
            <p:nvPr/>
          </p:nvSpPr>
          <p:spPr>
            <a:xfrm>
              <a:off x="1907704" y="3212976"/>
              <a:ext cx="360040" cy="36004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1997714" y="3861048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562345" y="3903857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2379022" y="3392996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07001" y="582018"/>
            <a:ext cx="938136" cy="720080"/>
            <a:chOff x="3777880" y="1916832"/>
            <a:chExt cx="938136" cy="720080"/>
          </a:xfrm>
        </p:grpSpPr>
        <p:sp>
          <p:nvSpPr>
            <p:cNvPr id="9" name="Lightning Bolt 8"/>
            <p:cNvSpPr/>
            <p:nvPr/>
          </p:nvSpPr>
          <p:spPr>
            <a:xfrm>
              <a:off x="3777880" y="1916832"/>
              <a:ext cx="378042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Lightning Bolt 9"/>
            <p:cNvSpPr/>
            <p:nvPr/>
          </p:nvSpPr>
          <p:spPr>
            <a:xfrm>
              <a:off x="4301970" y="1916832"/>
              <a:ext cx="414046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ghtning Bolt 37"/>
            <p:cNvSpPr/>
            <p:nvPr/>
          </p:nvSpPr>
          <p:spPr>
            <a:xfrm>
              <a:off x="4040324" y="1916832"/>
              <a:ext cx="414046" cy="720080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49193" y="582018"/>
            <a:ext cx="864096" cy="737468"/>
            <a:chOff x="5220072" y="1916832"/>
            <a:chExt cx="864096" cy="720080"/>
          </a:xfrm>
        </p:grpSpPr>
        <p:sp>
          <p:nvSpPr>
            <p:cNvPr id="12" name="Cross 11"/>
            <p:cNvSpPr/>
            <p:nvPr/>
          </p:nvSpPr>
          <p:spPr>
            <a:xfrm>
              <a:off x="5220072" y="1916832"/>
              <a:ext cx="576064" cy="576064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ie 12"/>
            <p:cNvSpPr/>
            <p:nvPr/>
          </p:nvSpPr>
          <p:spPr>
            <a:xfrm>
              <a:off x="5796136" y="2420888"/>
              <a:ext cx="288032" cy="216024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47684" y="3390330"/>
            <a:ext cx="1132837" cy="1075074"/>
            <a:chOff x="3718563" y="4725144"/>
            <a:chExt cx="997454" cy="1075074"/>
          </a:xfrm>
        </p:grpSpPr>
        <p:sp>
          <p:nvSpPr>
            <p:cNvPr id="15" name="6-Point Star 14"/>
            <p:cNvSpPr/>
            <p:nvPr/>
          </p:nvSpPr>
          <p:spPr>
            <a:xfrm>
              <a:off x="3966901" y="4905164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6-Point Star 46"/>
            <p:cNvSpPr/>
            <p:nvPr/>
          </p:nvSpPr>
          <p:spPr>
            <a:xfrm>
              <a:off x="3900101" y="5439616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4301971" y="4725144"/>
              <a:ext cx="414046" cy="858716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Extract 59"/>
            <p:cNvSpPr/>
            <p:nvPr/>
          </p:nvSpPr>
          <p:spPr>
            <a:xfrm>
              <a:off x="3718563" y="5093817"/>
              <a:ext cx="260924" cy="276769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36011" y="1894623"/>
            <a:ext cx="1094419" cy="1050464"/>
            <a:chOff x="5106889" y="3229436"/>
            <a:chExt cx="1094419" cy="1115255"/>
          </a:xfrm>
        </p:grpSpPr>
        <p:sp>
          <p:nvSpPr>
            <p:cNvPr id="43" name="Oval 42"/>
            <p:cNvSpPr/>
            <p:nvPr/>
          </p:nvSpPr>
          <p:spPr>
            <a:xfrm>
              <a:off x="5707378" y="3809846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106889" y="3825139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07378" y="3229436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12417" y="3233484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05383" y="3570350"/>
            <a:ext cx="763891" cy="936836"/>
            <a:chOff x="5176261" y="4905164"/>
            <a:chExt cx="763891" cy="970070"/>
          </a:xfrm>
        </p:grpSpPr>
        <p:sp>
          <p:nvSpPr>
            <p:cNvPr id="51" name="Flowchart: Extract 50"/>
            <p:cNvSpPr/>
            <p:nvPr/>
          </p:nvSpPr>
          <p:spPr>
            <a:xfrm>
              <a:off x="5176261" y="4981435"/>
              <a:ext cx="430086" cy="462444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796136" y="4905164"/>
              <a:ext cx="144016" cy="71475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413" y="5615458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296023" y="1972098"/>
            <a:ext cx="749115" cy="998389"/>
            <a:chOff x="3966901" y="3306911"/>
            <a:chExt cx="749115" cy="1017939"/>
          </a:xfrm>
        </p:grpSpPr>
        <p:sp>
          <p:nvSpPr>
            <p:cNvPr id="11" name="Snip and Round Single Corner Rectangle 10"/>
            <p:cNvSpPr/>
            <p:nvPr/>
          </p:nvSpPr>
          <p:spPr>
            <a:xfrm>
              <a:off x="3966901" y="3306911"/>
              <a:ext cx="749115" cy="690881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Flowchart: Extract 60"/>
            <p:cNvSpPr/>
            <p:nvPr/>
          </p:nvSpPr>
          <p:spPr>
            <a:xfrm>
              <a:off x="4155922" y="3517766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99612" y="4065074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06972" y="1878164"/>
            <a:ext cx="1066863" cy="1043845"/>
            <a:chOff x="663596" y="3212977"/>
            <a:chExt cx="981117" cy="1043845"/>
          </a:xfrm>
        </p:grpSpPr>
        <p:sp>
          <p:nvSpPr>
            <p:cNvPr id="4" name="L-Shape 3"/>
            <p:cNvSpPr/>
            <p:nvPr/>
          </p:nvSpPr>
          <p:spPr>
            <a:xfrm>
              <a:off x="827584" y="3212977"/>
              <a:ext cx="256528" cy="304790"/>
            </a:xfrm>
            <a:prstGeom prst="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Flowchart: Extract 57"/>
            <p:cNvSpPr/>
            <p:nvPr/>
          </p:nvSpPr>
          <p:spPr>
            <a:xfrm>
              <a:off x="1214627" y="3514152"/>
              <a:ext cx="430086" cy="462444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63596" y="3997046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92718" y="3344957"/>
            <a:ext cx="976453" cy="1104542"/>
            <a:chOff x="1963597" y="4679771"/>
            <a:chExt cx="871300" cy="1104542"/>
          </a:xfrm>
        </p:grpSpPr>
        <p:sp>
          <p:nvSpPr>
            <p:cNvPr id="8" name="Bent Arrow 7"/>
            <p:cNvSpPr/>
            <p:nvPr/>
          </p:nvSpPr>
          <p:spPr>
            <a:xfrm>
              <a:off x="1963597" y="4679771"/>
              <a:ext cx="486054" cy="82809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587932" y="5524537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67684" y="3390330"/>
            <a:ext cx="1006150" cy="858716"/>
            <a:chOff x="638563" y="4725144"/>
            <a:chExt cx="1006150" cy="858716"/>
          </a:xfrm>
        </p:grpSpPr>
        <p:sp>
          <p:nvSpPr>
            <p:cNvPr id="149" name="Down Arrow 148"/>
            <p:cNvSpPr/>
            <p:nvPr/>
          </p:nvSpPr>
          <p:spPr>
            <a:xfrm>
              <a:off x="1097614" y="4725144"/>
              <a:ext cx="23402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638563" y="5260386"/>
              <a:ext cx="648072" cy="323474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Flowchart: Extract 58"/>
            <p:cNvSpPr/>
            <p:nvPr/>
          </p:nvSpPr>
          <p:spPr>
            <a:xfrm>
              <a:off x="1310366" y="5085184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38563" y="4740898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2175521" y="503217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4204459" y="503217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6384550" y="501400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ound Single Corner Rectangle 72"/>
          <p:cNvSpPr/>
          <p:nvPr/>
        </p:nvSpPr>
        <p:spPr>
          <a:xfrm>
            <a:off x="2496109" y="5320210"/>
            <a:ext cx="720080" cy="79208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onal Stripe 73"/>
          <p:cNvSpPr/>
          <p:nvPr/>
        </p:nvSpPr>
        <p:spPr>
          <a:xfrm rot="1967615">
            <a:off x="4559858" y="5308548"/>
            <a:ext cx="720080" cy="488560"/>
          </a:xfrm>
          <a:prstGeom prst="diagStri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Block Arc 74"/>
          <p:cNvSpPr/>
          <p:nvPr/>
        </p:nvSpPr>
        <p:spPr>
          <a:xfrm>
            <a:off x="4525047" y="5739719"/>
            <a:ext cx="720080" cy="4680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6" name="L-Shape 75"/>
          <p:cNvSpPr/>
          <p:nvPr/>
        </p:nvSpPr>
        <p:spPr>
          <a:xfrm>
            <a:off x="6705138" y="5574918"/>
            <a:ext cx="360040" cy="578754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Minus 76"/>
          <p:cNvSpPr/>
          <p:nvPr/>
        </p:nvSpPr>
        <p:spPr>
          <a:xfrm>
            <a:off x="6595402" y="5076523"/>
            <a:ext cx="939552" cy="4293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/>
          <p:cNvSpPr/>
          <p:nvPr/>
        </p:nvSpPr>
        <p:spPr>
          <a:xfrm>
            <a:off x="4729928" y="6030339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Flowchart: Extract 78"/>
          <p:cNvSpPr/>
          <p:nvPr/>
        </p:nvSpPr>
        <p:spPr>
          <a:xfrm>
            <a:off x="7156983" y="5682573"/>
            <a:ext cx="430086" cy="46244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/>
          <p:cNvSpPr/>
          <p:nvPr/>
        </p:nvSpPr>
        <p:spPr>
          <a:xfrm>
            <a:off x="6976507" y="5448454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F0D24-8E48-8745-B3D7-00D638C798DF}"/>
              </a:ext>
            </a:extLst>
          </p:cNvPr>
          <p:cNvSpPr txBox="1"/>
          <p:nvPr/>
        </p:nvSpPr>
        <p:spPr>
          <a:xfrm>
            <a:off x="2891221" y="4494487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70D1B-49DA-E547-97DA-B2F050F9404A}"/>
              </a:ext>
            </a:extLst>
          </p:cNvPr>
          <p:cNvSpPr txBox="1"/>
          <p:nvPr/>
        </p:nvSpPr>
        <p:spPr>
          <a:xfrm>
            <a:off x="6085271" y="4500837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0FADC3-2729-BF4A-ABE2-910987CAE450}"/>
              </a:ext>
            </a:extLst>
          </p:cNvPr>
          <p:cNvSpPr txBox="1"/>
          <p:nvPr/>
        </p:nvSpPr>
        <p:spPr>
          <a:xfrm>
            <a:off x="2414788" y="640032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60D10-4D6E-F846-81AE-09C5803A5091}"/>
              </a:ext>
            </a:extLst>
          </p:cNvPr>
          <p:cNvSpPr txBox="1"/>
          <p:nvPr/>
        </p:nvSpPr>
        <p:spPr>
          <a:xfrm>
            <a:off x="4439742" y="636727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983528-FC5E-B346-A817-0F9008578E44}"/>
              </a:ext>
            </a:extLst>
          </p:cNvPr>
          <p:cNvSpPr txBox="1"/>
          <p:nvPr/>
        </p:nvSpPr>
        <p:spPr>
          <a:xfrm>
            <a:off x="6595402" y="63349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</p:spTree>
    <p:extLst>
      <p:ext uri="{BB962C8B-B14F-4D97-AF65-F5344CB8AC3E}">
        <p14:creationId xmlns:p14="http://schemas.microsoft.com/office/powerpoint/2010/main" val="8112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03 0.01921 L 0.14948 0.45278 " pathEditMode="relative" ptsTypes="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92 -0.0118 L 0.26472 0.222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40" y="1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2153 L 0.15429 -0.22246 " pathEditMode="relative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-0.0544 L -0.24895 -0.46042 " pathEditMode="relative" ptsTypes="AA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024 L -0.15235 -0.22894 " pathEditMode="relative" ptsTypes="AA">
                                      <p:cBhvr>
                                        <p:cTn id="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25 -0.04237 L -0.15755 0.22037 " pathEditMode="relative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126"/>
          <p:cNvSpPr/>
          <p:nvPr/>
        </p:nvSpPr>
        <p:spPr>
          <a:xfrm>
            <a:off x="6343295" y="325878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2" name="Rectangle 131"/>
          <p:cNvSpPr/>
          <p:nvPr/>
        </p:nvSpPr>
        <p:spPr>
          <a:xfrm>
            <a:off x="5001021" y="3258778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Rectangle 132"/>
          <p:cNvSpPr/>
          <p:nvPr/>
        </p:nvSpPr>
        <p:spPr>
          <a:xfrm>
            <a:off x="6343295" y="17106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4" name="Rectangle 133"/>
          <p:cNvSpPr/>
          <p:nvPr/>
        </p:nvSpPr>
        <p:spPr>
          <a:xfrm>
            <a:off x="5001021" y="17106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5" name="Rectangle 134"/>
          <p:cNvSpPr/>
          <p:nvPr/>
        </p:nvSpPr>
        <p:spPr>
          <a:xfrm>
            <a:off x="6343295" y="159488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6" name="Rectangle 135"/>
          <p:cNvSpPr/>
          <p:nvPr/>
        </p:nvSpPr>
        <p:spPr>
          <a:xfrm>
            <a:off x="5001021" y="159488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Rectangle 136"/>
          <p:cNvSpPr/>
          <p:nvPr/>
        </p:nvSpPr>
        <p:spPr>
          <a:xfrm>
            <a:off x="3114586" y="325878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8" name="Rectangle 137"/>
          <p:cNvSpPr/>
          <p:nvPr/>
        </p:nvSpPr>
        <p:spPr>
          <a:xfrm>
            <a:off x="3114586" y="1707550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9" name="Rectangle 138"/>
          <p:cNvSpPr/>
          <p:nvPr/>
        </p:nvSpPr>
        <p:spPr>
          <a:xfrm>
            <a:off x="3114586" y="15631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Rectangle 139"/>
          <p:cNvSpPr/>
          <p:nvPr/>
        </p:nvSpPr>
        <p:spPr>
          <a:xfrm>
            <a:off x="1796665" y="3258777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1" name="Rectangle 140"/>
          <p:cNvSpPr/>
          <p:nvPr/>
        </p:nvSpPr>
        <p:spPr>
          <a:xfrm>
            <a:off x="1796665" y="1710682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2" name="Rectangle 141"/>
          <p:cNvSpPr/>
          <p:nvPr/>
        </p:nvSpPr>
        <p:spPr>
          <a:xfrm>
            <a:off x="1796665" y="149971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4" name="Group 13"/>
          <p:cNvGrpSpPr/>
          <p:nvPr/>
        </p:nvGrpSpPr>
        <p:grpSpPr>
          <a:xfrm>
            <a:off x="2156705" y="582018"/>
            <a:ext cx="648072" cy="504056"/>
            <a:chOff x="827584" y="1916832"/>
            <a:chExt cx="648072" cy="504056"/>
          </a:xfrm>
        </p:grpSpPr>
        <p:sp>
          <p:nvSpPr>
            <p:cNvPr id="146" name="Right Triangle 145"/>
            <p:cNvSpPr/>
            <p:nvPr/>
          </p:nvSpPr>
          <p:spPr>
            <a:xfrm>
              <a:off x="827584" y="1916832"/>
              <a:ext cx="270030" cy="240122"/>
            </a:xfrm>
            <a:prstGeom prst="rt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" name="5-Point Star 1"/>
            <p:cNvSpPr/>
            <p:nvPr/>
          </p:nvSpPr>
          <p:spPr>
            <a:xfrm>
              <a:off x="1097614" y="2080065"/>
              <a:ext cx="378042" cy="340823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094082" y="3496666"/>
            <a:ext cx="1094638" cy="850528"/>
            <a:chOff x="1907704" y="2080065"/>
            <a:chExt cx="1094638" cy="700863"/>
          </a:xfrm>
        </p:grpSpPr>
        <p:sp>
          <p:nvSpPr>
            <p:cNvPr id="147" name="Diamond 146"/>
            <p:cNvSpPr/>
            <p:nvPr/>
          </p:nvSpPr>
          <p:spPr>
            <a:xfrm>
              <a:off x="2483768" y="2080065"/>
              <a:ext cx="288032" cy="340823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Oval 2"/>
            <p:cNvSpPr/>
            <p:nvPr/>
          </p:nvSpPr>
          <p:spPr>
            <a:xfrm>
              <a:off x="1907704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2121079" y="2420888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2325525" y="2564904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616823" y="2467290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2822322" y="2636912"/>
              <a:ext cx="180020" cy="144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434273" y="3337751"/>
            <a:ext cx="1068816" cy="1136774"/>
            <a:chOff x="1907704" y="3212976"/>
            <a:chExt cx="1072462" cy="1050921"/>
          </a:xfrm>
        </p:grpSpPr>
        <p:sp>
          <p:nvSpPr>
            <p:cNvPr id="151" name="Moon 150"/>
            <p:cNvSpPr/>
            <p:nvPr/>
          </p:nvSpPr>
          <p:spPr>
            <a:xfrm>
              <a:off x="1907704" y="3212976"/>
              <a:ext cx="360040" cy="36004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5-Point Star 4"/>
            <p:cNvSpPr/>
            <p:nvPr/>
          </p:nvSpPr>
          <p:spPr>
            <a:xfrm>
              <a:off x="1997714" y="3861048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1" name="5-Point Star 30"/>
            <p:cNvSpPr/>
            <p:nvPr/>
          </p:nvSpPr>
          <p:spPr>
            <a:xfrm>
              <a:off x="2562345" y="3903857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2" name="5-Point Star 31"/>
            <p:cNvSpPr/>
            <p:nvPr/>
          </p:nvSpPr>
          <p:spPr>
            <a:xfrm>
              <a:off x="2379022" y="3392996"/>
              <a:ext cx="417821" cy="360040"/>
            </a:xfrm>
            <a:prstGeom prst="star5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107001" y="582018"/>
            <a:ext cx="938136" cy="720080"/>
            <a:chOff x="3777880" y="1916832"/>
            <a:chExt cx="938136" cy="720080"/>
          </a:xfrm>
        </p:grpSpPr>
        <p:sp>
          <p:nvSpPr>
            <p:cNvPr id="9" name="Lightning Bolt 8"/>
            <p:cNvSpPr/>
            <p:nvPr/>
          </p:nvSpPr>
          <p:spPr>
            <a:xfrm>
              <a:off x="3777880" y="1916832"/>
              <a:ext cx="378042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Lightning Bolt 9"/>
            <p:cNvSpPr/>
            <p:nvPr/>
          </p:nvSpPr>
          <p:spPr>
            <a:xfrm>
              <a:off x="4301970" y="1916832"/>
              <a:ext cx="414046" cy="72008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" name="Lightning Bolt 37"/>
            <p:cNvSpPr/>
            <p:nvPr/>
          </p:nvSpPr>
          <p:spPr>
            <a:xfrm>
              <a:off x="4040324" y="1916832"/>
              <a:ext cx="414046" cy="720080"/>
            </a:xfrm>
            <a:prstGeom prst="lightningBol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6549193" y="582018"/>
            <a:ext cx="864096" cy="737468"/>
            <a:chOff x="5220072" y="1916832"/>
            <a:chExt cx="864096" cy="720080"/>
          </a:xfrm>
        </p:grpSpPr>
        <p:sp>
          <p:nvSpPr>
            <p:cNvPr id="12" name="Cross 11"/>
            <p:cNvSpPr/>
            <p:nvPr/>
          </p:nvSpPr>
          <p:spPr>
            <a:xfrm>
              <a:off x="5220072" y="1916832"/>
              <a:ext cx="576064" cy="576064"/>
            </a:xfrm>
            <a:prstGeom prst="pl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Pie 12"/>
            <p:cNvSpPr/>
            <p:nvPr/>
          </p:nvSpPr>
          <p:spPr>
            <a:xfrm>
              <a:off x="5796136" y="2420888"/>
              <a:ext cx="288032" cy="216024"/>
            </a:xfrm>
            <a:prstGeom prst="pi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175619" y="1804412"/>
            <a:ext cx="1132837" cy="1075074"/>
            <a:chOff x="3718563" y="4725144"/>
            <a:chExt cx="997454" cy="1075074"/>
          </a:xfrm>
        </p:grpSpPr>
        <p:sp>
          <p:nvSpPr>
            <p:cNvPr id="15" name="6-Point Star 14"/>
            <p:cNvSpPr/>
            <p:nvPr/>
          </p:nvSpPr>
          <p:spPr>
            <a:xfrm>
              <a:off x="3966901" y="4905164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7" name="6-Point Star 46"/>
            <p:cNvSpPr/>
            <p:nvPr/>
          </p:nvSpPr>
          <p:spPr>
            <a:xfrm>
              <a:off x="3900101" y="5439616"/>
              <a:ext cx="280446" cy="360602"/>
            </a:xfrm>
            <a:prstGeom prst="star6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6" name="Curved Left Arrow 15"/>
            <p:cNvSpPr/>
            <p:nvPr/>
          </p:nvSpPr>
          <p:spPr>
            <a:xfrm>
              <a:off x="4301971" y="4725144"/>
              <a:ext cx="414046" cy="858716"/>
            </a:xfrm>
            <a:prstGeom prst="curved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Extract 59"/>
            <p:cNvSpPr/>
            <p:nvPr/>
          </p:nvSpPr>
          <p:spPr>
            <a:xfrm>
              <a:off x="3718563" y="5093817"/>
              <a:ext cx="260924" cy="276769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436011" y="1894623"/>
            <a:ext cx="1094419" cy="1050464"/>
            <a:chOff x="5106889" y="3229436"/>
            <a:chExt cx="1094419" cy="1115255"/>
          </a:xfrm>
        </p:grpSpPr>
        <p:sp>
          <p:nvSpPr>
            <p:cNvPr id="43" name="Oval 42"/>
            <p:cNvSpPr/>
            <p:nvPr/>
          </p:nvSpPr>
          <p:spPr>
            <a:xfrm>
              <a:off x="5707378" y="3809846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2" name="Oval 61"/>
            <p:cNvSpPr/>
            <p:nvPr/>
          </p:nvSpPr>
          <p:spPr>
            <a:xfrm>
              <a:off x="5106889" y="3825139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3" name="Oval 62"/>
            <p:cNvSpPr/>
            <p:nvPr/>
          </p:nvSpPr>
          <p:spPr>
            <a:xfrm>
              <a:off x="5707378" y="3229436"/>
              <a:ext cx="493930" cy="519552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4" name="Oval 63"/>
            <p:cNvSpPr/>
            <p:nvPr/>
          </p:nvSpPr>
          <p:spPr>
            <a:xfrm>
              <a:off x="5112417" y="3233484"/>
              <a:ext cx="493930" cy="5195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332147" y="421356"/>
            <a:ext cx="763891" cy="936836"/>
            <a:chOff x="5176261" y="4905164"/>
            <a:chExt cx="763891" cy="970070"/>
          </a:xfrm>
        </p:grpSpPr>
        <p:sp>
          <p:nvSpPr>
            <p:cNvPr id="51" name="Flowchart: Extract 50"/>
            <p:cNvSpPr/>
            <p:nvPr/>
          </p:nvSpPr>
          <p:spPr>
            <a:xfrm>
              <a:off x="5176261" y="4981435"/>
              <a:ext cx="430086" cy="462444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Up Arrow 18"/>
            <p:cNvSpPr/>
            <p:nvPr/>
          </p:nvSpPr>
          <p:spPr>
            <a:xfrm>
              <a:off x="5796136" y="4905164"/>
              <a:ext cx="144016" cy="714753"/>
            </a:xfrm>
            <a:prstGeom prst="upArrow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5" name="Oval 64"/>
            <p:cNvSpPr/>
            <p:nvPr/>
          </p:nvSpPr>
          <p:spPr>
            <a:xfrm>
              <a:off x="5460413" y="5615458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95359" y="3502448"/>
            <a:ext cx="749115" cy="998389"/>
            <a:chOff x="3966901" y="3306911"/>
            <a:chExt cx="749115" cy="1017939"/>
          </a:xfrm>
        </p:grpSpPr>
        <p:sp>
          <p:nvSpPr>
            <p:cNvPr id="11" name="Snip and Round Single Corner Rectangle 10"/>
            <p:cNvSpPr/>
            <p:nvPr/>
          </p:nvSpPr>
          <p:spPr>
            <a:xfrm>
              <a:off x="3966901" y="3306911"/>
              <a:ext cx="749115" cy="690881"/>
            </a:xfrm>
            <a:prstGeom prst="snip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1" name="Flowchart: Extract 60"/>
            <p:cNvSpPr/>
            <p:nvPr/>
          </p:nvSpPr>
          <p:spPr>
            <a:xfrm>
              <a:off x="4155922" y="3517766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6" name="Oval 65"/>
            <p:cNvSpPr/>
            <p:nvPr/>
          </p:nvSpPr>
          <p:spPr>
            <a:xfrm>
              <a:off x="4199612" y="4065074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906972" y="1878164"/>
            <a:ext cx="1066863" cy="1043845"/>
            <a:chOff x="663596" y="3212977"/>
            <a:chExt cx="981117" cy="1043845"/>
          </a:xfrm>
        </p:grpSpPr>
        <p:sp>
          <p:nvSpPr>
            <p:cNvPr id="4" name="L-Shape 3"/>
            <p:cNvSpPr/>
            <p:nvPr/>
          </p:nvSpPr>
          <p:spPr>
            <a:xfrm>
              <a:off x="827584" y="3212977"/>
              <a:ext cx="256528" cy="304790"/>
            </a:xfrm>
            <a:prstGeom prst="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Flowchart: Extract 57"/>
            <p:cNvSpPr/>
            <p:nvPr/>
          </p:nvSpPr>
          <p:spPr>
            <a:xfrm>
              <a:off x="1214627" y="3514152"/>
              <a:ext cx="430086" cy="462444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7" name="Oval 66"/>
            <p:cNvSpPr/>
            <p:nvPr/>
          </p:nvSpPr>
          <p:spPr>
            <a:xfrm>
              <a:off x="663596" y="3997046"/>
              <a:ext cx="246965" cy="259776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6297" y="1800335"/>
            <a:ext cx="976453" cy="1104542"/>
            <a:chOff x="1963597" y="4679771"/>
            <a:chExt cx="871300" cy="1104542"/>
          </a:xfrm>
        </p:grpSpPr>
        <p:sp>
          <p:nvSpPr>
            <p:cNvPr id="8" name="Bent Arrow 7"/>
            <p:cNvSpPr/>
            <p:nvPr/>
          </p:nvSpPr>
          <p:spPr>
            <a:xfrm>
              <a:off x="1963597" y="4679771"/>
              <a:ext cx="486054" cy="828092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2587932" y="5524537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967684" y="3390330"/>
            <a:ext cx="1006150" cy="858716"/>
            <a:chOff x="638563" y="4725144"/>
            <a:chExt cx="1006150" cy="858716"/>
          </a:xfrm>
        </p:grpSpPr>
        <p:sp>
          <p:nvSpPr>
            <p:cNvPr id="149" name="Down Arrow 148"/>
            <p:cNvSpPr/>
            <p:nvPr/>
          </p:nvSpPr>
          <p:spPr>
            <a:xfrm>
              <a:off x="1097614" y="4725144"/>
              <a:ext cx="234026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Left-Right Arrow 5"/>
            <p:cNvSpPr/>
            <p:nvPr/>
          </p:nvSpPr>
          <p:spPr>
            <a:xfrm>
              <a:off x="638563" y="5260386"/>
              <a:ext cx="648072" cy="323474"/>
            </a:xfrm>
            <a:prstGeom prst="left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9" name="Flowchart: Extract 58"/>
            <p:cNvSpPr/>
            <p:nvPr/>
          </p:nvSpPr>
          <p:spPr>
            <a:xfrm>
              <a:off x="1310366" y="5085184"/>
              <a:ext cx="334347" cy="231222"/>
            </a:xfrm>
            <a:prstGeom prst="flowChartExtra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9" name="Oval 68"/>
            <p:cNvSpPr/>
            <p:nvPr/>
          </p:nvSpPr>
          <p:spPr>
            <a:xfrm>
              <a:off x="638563" y="4740898"/>
              <a:ext cx="246965" cy="25977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70" name="Rectangle 69"/>
          <p:cNvSpPr/>
          <p:nvPr/>
        </p:nvSpPr>
        <p:spPr>
          <a:xfrm>
            <a:off x="2175521" y="503217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Rectangle 70"/>
          <p:cNvSpPr/>
          <p:nvPr/>
        </p:nvSpPr>
        <p:spPr>
          <a:xfrm>
            <a:off x="4204459" y="503217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Rectangle 71"/>
          <p:cNvSpPr/>
          <p:nvPr/>
        </p:nvSpPr>
        <p:spPr>
          <a:xfrm>
            <a:off x="6384550" y="5014009"/>
            <a:ext cx="1260140" cy="13443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Round Single Corner Rectangle 72"/>
          <p:cNvSpPr/>
          <p:nvPr/>
        </p:nvSpPr>
        <p:spPr>
          <a:xfrm>
            <a:off x="2496109" y="5320210"/>
            <a:ext cx="720080" cy="792088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4" name="Diagonal Stripe 73"/>
          <p:cNvSpPr/>
          <p:nvPr/>
        </p:nvSpPr>
        <p:spPr>
          <a:xfrm rot="1967615">
            <a:off x="4559858" y="5308548"/>
            <a:ext cx="720080" cy="488560"/>
          </a:xfrm>
          <a:prstGeom prst="diagStrip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5" name="Block Arc 74"/>
          <p:cNvSpPr/>
          <p:nvPr/>
        </p:nvSpPr>
        <p:spPr>
          <a:xfrm>
            <a:off x="4525047" y="5739719"/>
            <a:ext cx="720080" cy="46805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6" name="L-Shape 75"/>
          <p:cNvSpPr/>
          <p:nvPr/>
        </p:nvSpPr>
        <p:spPr>
          <a:xfrm>
            <a:off x="6705138" y="5574918"/>
            <a:ext cx="360040" cy="578754"/>
          </a:xfrm>
          <a:prstGeom prst="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Minus 76"/>
          <p:cNvSpPr/>
          <p:nvPr/>
        </p:nvSpPr>
        <p:spPr>
          <a:xfrm>
            <a:off x="6595402" y="5076523"/>
            <a:ext cx="939552" cy="429358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Oval 77"/>
          <p:cNvSpPr/>
          <p:nvPr/>
        </p:nvSpPr>
        <p:spPr>
          <a:xfrm>
            <a:off x="4729928" y="6030339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Flowchart: Extract 78"/>
          <p:cNvSpPr/>
          <p:nvPr/>
        </p:nvSpPr>
        <p:spPr>
          <a:xfrm>
            <a:off x="7156983" y="5682573"/>
            <a:ext cx="430086" cy="462444"/>
          </a:xfrm>
          <a:prstGeom prst="flowChartExtra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Oval 79"/>
          <p:cNvSpPr/>
          <p:nvPr/>
        </p:nvSpPr>
        <p:spPr>
          <a:xfrm>
            <a:off x="6976507" y="5448454"/>
            <a:ext cx="246965" cy="25977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48F0D24-8E48-8745-B3D7-00D638C798DF}"/>
              </a:ext>
            </a:extLst>
          </p:cNvPr>
          <p:cNvSpPr txBox="1"/>
          <p:nvPr/>
        </p:nvSpPr>
        <p:spPr>
          <a:xfrm>
            <a:off x="2891221" y="4494487"/>
            <a:ext cx="378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4270D1B-49DA-E547-97DA-B2F050F9404A}"/>
              </a:ext>
            </a:extLst>
          </p:cNvPr>
          <p:cNvSpPr txBox="1"/>
          <p:nvPr/>
        </p:nvSpPr>
        <p:spPr>
          <a:xfrm>
            <a:off x="6085271" y="4500837"/>
            <a:ext cx="434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dirty="0"/>
              <a:t>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40FADC3-2729-BF4A-ABE2-910987CAE450}"/>
              </a:ext>
            </a:extLst>
          </p:cNvPr>
          <p:cNvSpPr txBox="1"/>
          <p:nvPr/>
        </p:nvSpPr>
        <p:spPr>
          <a:xfrm>
            <a:off x="2414788" y="6400329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8B60D10-4D6E-F846-81AE-09C5803A5091}"/>
              </a:ext>
            </a:extLst>
          </p:cNvPr>
          <p:cNvSpPr txBox="1"/>
          <p:nvPr/>
        </p:nvSpPr>
        <p:spPr>
          <a:xfrm>
            <a:off x="4439742" y="6367274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983528-FC5E-B346-A817-0F9008578E44}"/>
              </a:ext>
            </a:extLst>
          </p:cNvPr>
          <p:cNvSpPr txBox="1"/>
          <p:nvPr/>
        </p:nvSpPr>
        <p:spPr>
          <a:xfrm>
            <a:off x="6595402" y="6334991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/>
              <a:t>L or R?</a:t>
            </a:r>
          </a:p>
        </p:txBody>
      </p:sp>
    </p:spTree>
    <p:extLst>
      <p:ext uri="{BB962C8B-B14F-4D97-AF65-F5344CB8AC3E}">
        <p14:creationId xmlns:p14="http://schemas.microsoft.com/office/powerpoint/2010/main" val="225358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76 -0.00972 L 0.36849 0.2294 " pathEditMode="relative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68 0.00555 L 0.15495 0.2287 " pathEditMode="relative" ptsTypes="AA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38 0.02107 L 0.2642 -0.22708 " pathEditMode="relative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77 0.01366 L -0.2595 -0.45093 " pathEditMode="relative" ptsTypes="AA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1967 L -0.15234 0.0039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78" y="-78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94 0.02083 L -0.37214 0.2252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60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64</Words>
  <Application>Microsoft Macintosh PowerPoint</Application>
  <PresentationFormat>Widescreen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 Double</dc:creator>
  <cp:lastModifiedBy>Kit Double</cp:lastModifiedBy>
  <cp:revision>1</cp:revision>
  <dcterms:created xsi:type="dcterms:W3CDTF">2021-10-30T21:25:05Z</dcterms:created>
  <dcterms:modified xsi:type="dcterms:W3CDTF">2021-10-30T23:31:01Z</dcterms:modified>
</cp:coreProperties>
</file>